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09" r:id="rId2"/>
  </p:sldMasterIdLst>
  <p:notesMasterIdLst>
    <p:notesMasterId r:id="rId16"/>
  </p:notesMasterIdLst>
  <p:handoutMasterIdLst>
    <p:handoutMasterId r:id="rId17"/>
  </p:handoutMasterIdLst>
  <p:sldIdLst>
    <p:sldId id="413" r:id="rId3"/>
    <p:sldId id="976" r:id="rId4"/>
    <p:sldId id="992" r:id="rId5"/>
    <p:sldId id="986" r:id="rId6"/>
    <p:sldId id="988" r:id="rId7"/>
    <p:sldId id="989" r:id="rId8"/>
    <p:sldId id="981" r:id="rId9"/>
    <p:sldId id="978" r:id="rId10"/>
    <p:sldId id="990" r:id="rId11"/>
    <p:sldId id="993" r:id="rId12"/>
    <p:sldId id="985" r:id="rId13"/>
    <p:sldId id="991" r:id="rId14"/>
    <p:sldId id="899" r:id="rId15"/>
  </p:sldIdLst>
  <p:sldSz cx="12192000" cy="6858000"/>
  <p:notesSz cx="6669088" cy="97536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800"/>
    <a:srgbClr val="041E41"/>
    <a:srgbClr val="E6E6E6"/>
    <a:srgbClr val="94D600"/>
    <a:srgbClr val="97DA00"/>
    <a:srgbClr val="99DE00"/>
    <a:srgbClr val="8EC640"/>
    <a:srgbClr val="262626"/>
    <a:srgbClr val="F0F0F0"/>
    <a:srgbClr val="8D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Šviesus stilius 2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Šviesus stilius 3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Vidutinis stilius 1 – paryškinima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Šviesus stilius 1 – paryškinima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 autoAdjust="0"/>
    <p:restoredTop sz="93981" autoAdjust="0"/>
  </p:normalViewPr>
  <p:slideViewPr>
    <p:cSldViewPr snapToGrid="0" showGuides="1">
      <p:cViewPr varScale="1">
        <p:scale>
          <a:sx n="42" d="100"/>
          <a:sy n="42" d="100"/>
        </p:scale>
        <p:origin x="1114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0B628F-8ED7-4E33-871C-A93E03D8733B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1E4850CD-D8EC-4FDE-8B51-E2C5572F02B2}">
      <dgm:prSet phldrT="[Text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lt-LT" sz="1400" b="1" dirty="0">
              <a:latin typeface="+mj-lt"/>
            </a:rPr>
            <a:t>Draudimas</a:t>
          </a:r>
          <a:r>
            <a:rPr lang="lt-LT" sz="1400" dirty="0">
              <a:latin typeface="+mj-lt"/>
            </a:rPr>
            <a:t> vykdyti prievoles: </a:t>
          </a:r>
        </a:p>
        <a:p>
          <a:pPr>
            <a:buClrTx/>
            <a:buSzTx/>
            <a:buFontTx/>
            <a:buNone/>
          </a:pPr>
          <a:r>
            <a:rPr lang="lt-LT" sz="1200" b="0" i="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rPr>
            <a:t>- Ekonominių ir kitų tarptautinių sankcijų įgyvendinimo įstatymo 9-10 str.</a:t>
          </a:r>
          <a:br>
            <a:rPr lang="lt-LT" sz="1200" b="0" i="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rPr>
          </a:br>
          <a:r>
            <a:rPr lang="lt-LT" sz="1200" dirty="0">
              <a:latin typeface="+mj-lt"/>
            </a:rPr>
            <a:t>- administracinė ar baudžiamoji </a:t>
          </a:r>
          <a:r>
            <a:rPr lang="lt-LT" sz="1200" b="0" dirty="0">
              <a:latin typeface="+mj-lt"/>
            </a:rPr>
            <a:t>atsakomybė už pažeidimus</a:t>
          </a:r>
          <a:endParaRPr lang="en-GB" sz="1400" i="0" dirty="0">
            <a:solidFill>
              <a:schemeClr val="bg1"/>
            </a:solidFill>
          </a:endParaRPr>
        </a:p>
      </dgm:t>
    </dgm:pt>
    <dgm:pt modelId="{AE93C5D9-C887-47A6-9AD4-53F2597C532D}" type="parTrans" cxnId="{D20A8CFA-252B-482F-84F2-88439684C76A}">
      <dgm:prSet/>
      <dgm:spPr/>
      <dgm:t>
        <a:bodyPr/>
        <a:lstStyle/>
        <a:p>
          <a:endParaRPr lang="en-GB"/>
        </a:p>
      </dgm:t>
    </dgm:pt>
    <dgm:pt modelId="{13129DCE-A8E4-47EA-A732-F97E4F1F53A6}" type="sibTrans" cxnId="{D20A8CFA-252B-482F-84F2-88439684C76A}">
      <dgm:prSet/>
      <dgm:spPr/>
      <dgm:t>
        <a:bodyPr/>
        <a:lstStyle/>
        <a:p>
          <a:endParaRPr lang="en-GB"/>
        </a:p>
      </dgm:t>
    </dgm:pt>
    <dgm:pt modelId="{6A8336EC-BAFA-4AA8-BCBF-B3652ADC9AA3}">
      <dgm:prSet phldrT="[Text]" custT="1"/>
      <dgm:spPr/>
      <dgm:t>
        <a:bodyPr/>
        <a:lstStyle/>
        <a:p>
          <a:r>
            <a:rPr lang="lt-LT" sz="1400" b="1" dirty="0">
              <a:latin typeface="+mj-lt"/>
            </a:rPr>
            <a:t>Formaliai netaikomos </a:t>
          </a:r>
          <a:r>
            <a:rPr lang="lt-LT" sz="1400" dirty="0">
              <a:latin typeface="+mj-lt"/>
            </a:rPr>
            <a:t>ES, </a:t>
          </a:r>
          <a:r>
            <a:rPr lang="lt-LT" sz="1400" b="1" dirty="0">
              <a:latin typeface="+mj-lt"/>
            </a:rPr>
            <a:t>tačiau</a:t>
          </a:r>
          <a:r>
            <a:rPr lang="lt-LT" sz="1400" dirty="0">
              <a:latin typeface="+mj-lt"/>
            </a:rPr>
            <a:t>:</a:t>
          </a:r>
        </a:p>
        <a:p>
          <a:r>
            <a:rPr lang="lt-LT" sz="1200" dirty="0">
              <a:latin typeface="+mj-lt"/>
            </a:rPr>
            <a:t>- mokėjimų neaptarnavimas finansų įstaigose?</a:t>
          </a:r>
          <a:br>
            <a:rPr lang="lt-LT" sz="1200" dirty="0">
              <a:latin typeface="+mj-lt"/>
            </a:rPr>
          </a:br>
          <a:r>
            <a:rPr lang="lt-LT" sz="1200" dirty="0">
              <a:latin typeface="+mj-lt"/>
            </a:rPr>
            <a:t>- poveikis draudimo apsaugai?</a:t>
          </a:r>
          <a:endParaRPr lang="en-GB" sz="1200" dirty="0"/>
        </a:p>
      </dgm:t>
    </dgm:pt>
    <dgm:pt modelId="{B067862C-B9A3-439B-9054-711B5E95EB07}" type="parTrans" cxnId="{BDAAE623-F99A-4603-AA07-D25ACAF27005}">
      <dgm:prSet/>
      <dgm:spPr/>
      <dgm:t>
        <a:bodyPr/>
        <a:lstStyle/>
        <a:p>
          <a:endParaRPr lang="en-GB"/>
        </a:p>
      </dgm:t>
    </dgm:pt>
    <dgm:pt modelId="{9D6055FE-E663-4F37-8FF6-A3E6E8A7EB58}" type="sibTrans" cxnId="{BDAAE623-F99A-4603-AA07-D25ACAF27005}">
      <dgm:prSet/>
      <dgm:spPr/>
      <dgm:t>
        <a:bodyPr/>
        <a:lstStyle/>
        <a:p>
          <a:endParaRPr lang="en-GB"/>
        </a:p>
      </dgm:t>
    </dgm:pt>
    <dgm:pt modelId="{A1FC191F-710A-46E7-9DE8-296B58CCAACD}">
      <dgm:prSet phldrT="[Text]" custT="1"/>
      <dgm:spPr/>
      <dgm:t>
        <a:bodyPr/>
        <a:lstStyle/>
        <a:p>
          <a:pPr marL="0" indent="0"/>
          <a:r>
            <a:rPr lang="lt-LT" sz="1400" dirty="0">
              <a:latin typeface="+mj-lt"/>
            </a:rPr>
            <a:t>Prievolių </a:t>
          </a:r>
          <a:r>
            <a:rPr lang="lt-LT" sz="1400" b="1" dirty="0">
              <a:latin typeface="+mj-lt"/>
            </a:rPr>
            <a:t>nevykdymo grėsmė</a:t>
          </a:r>
          <a:r>
            <a:rPr lang="lt-LT" sz="1400" dirty="0">
              <a:latin typeface="+mj-lt"/>
            </a:rPr>
            <a:t>:</a:t>
          </a:r>
        </a:p>
        <a:p>
          <a:pPr marL="0"/>
          <a:r>
            <a:rPr lang="lt-LT" sz="1200" dirty="0">
              <a:latin typeface="+mj-lt"/>
            </a:rPr>
            <a:t>- atsiskaitymų sutrikimai (Lietuvos Banko rekomendacijos)?</a:t>
          </a:r>
          <a:br>
            <a:rPr lang="lt-LT" sz="1200" dirty="0">
              <a:latin typeface="+mj-lt"/>
            </a:rPr>
          </a:br>
          <a:r>
            <a:rPr lang="lt-LT" sz="1200" dirty="0">
              <a:latin typeface="+mj-lt"/>
            </a:rPr>
            <a:t>- logistikos sutrikimai?</a:t>
          </a:r>
          <a:endParaRPr lang="en-GB" sz="1200" dirty="0"/>
        </a:p>
      </dgm:t>
    </dgm:pt>
    <dgm:pt modelId="{2C8E2480-C40E-44AB-8E92-01EE420E3A64}" type="parTrans" cxnId="{D4D76B62-97D5-4814-9F6C-B9E97E5D52A4}">
      <dgm:prSet/>
      <dgm:spPr/>
      <dgm:t>
        <a:bodyPr/>
        <a:lstStyle/>
        <a:p>
          <a:endParaRPr lang="en-GB"/>
        </a:p>
      </dgm:t>
    </dgm:pt>
    <dgm:pt modelId="{988A8FC4-D542-4EFD-8D90-6600CBF778F8}" type="sibTrans" cxnId="{D4D76B62-97D5-4814-9F6C-B9E97E5D52A4}">
      <dgm:prSet/>
      <dgm:spPr/>
      <dgm:t>
        <a:bodyPr/>
        <a:lstStyle/>
        <a:p>
          <a:endParaRPr lang="en-GB"/>
        </a:p>
      </dgm:t>
    </dgm:pt>
    <dgm:pt modelId="{D1F848C8-56C8-4FA0-87FD-0D66D916F4E0}" type="pres">
      <dgm:prSet presAssocID="{F50B628F-8ED7-4E33-871C-A93E03D8733B}" presName="Name0" presStyleCnt="0">
        <dgm:presLayoutVars>
          <dgm:chMax val="7"/>
          <dgm:chPref val="7"/>
          <dgm:dir/>
        </dgm:presLayoutVars>
      </dgm:prSet>
      <dgm:spPr/>
    </dgm:pt>
    <dgm:pt modelId="{C16817B0-5397-4665-B9FB-1E4D41675941}" type="pres">
      <dgm:prSet presAssocID="{F50B628F-8ED7-4E33-871C-A93E03D8733B}" presName="Name1" presStyleCnt="0"/>
      <dgm:spPr/>
    </dgm:pt>
    <dgm:pt modelId="{455C2E73-5B6B-46DC-9772-3ECE2F6B8728}" type="pres">
      <dgm:prSet presAssocID="{F50B628F-8ED7-4E33-871C-A93E03D8733B}" presName="cycle" presStyleCnt="0"/>
      <dgm:spPr/>
    </dgm:pt>
    <dgm:pt modelId="{7F982837-8FED-4667-93A4-B9065411D0E4}" type="pres">
      <dgm:prSet presAssocID="{F50B628F-8ED7-4E33-871C-A93E03D8733B}" presName="srcNode" presStyleLbl="node1" presStyleIdx="0" presStyleCnt="3"/>
      <dgm:spPr/>
    </dgm:pt>
    <dgm:pt modelId="{CC3F6069-9BFF-485B-888E-0E5A9461EB9C}" type="pres">
      <dgm:prSet presAssocID="{F50B628F-8ED7-4E33-871C-A93E03D8733B}" presName="conn" presStyleLbl="parChTrans1D2" presStyleIdx="0" presStyleCnt="1"/>
      <dgm:spPr/>
    </dgm:pt>
    <dgm:pt modelId="{926E0E77-35AD-4DA1-8D09-A02C6975868E}" type="pres">
      <dgm:prSet presAssocID="{F50B628F-8ED7-4E33-871C-A93E03D8733B}" presName="extraNode" presStyleLbl="node1" presStyleIdx="0" presStyleCnt="3"/>
      <dgm:spPr/>
    </dgm:pt>
    <dgm:pt modelId="{1B90BA88-9D12-4F0E-A29F-9141CB4F48D1}" type="pres">
      <dgm:prSet presAssocID="{F50B628F-8ED7-4E33-871C-A93E03D8733B}" presName="dstNode" presStyleLbl="node1" presStyleIdx="0" presStyleCnt="3"/>
      <dgm:spPr/>
    </dgm:pt>
    <dgm:pt modelId="{453F9BC1-0860-4B78-BBF7-348AF6C9E3FE}" type="pres">
      <dgm:prSet presAssocID="{1E4850CD-D8EC-4FDE-8B51-E2C5572F02B2}" presName="text_1" presStyleLbl="node1" presStyleIdx="0" presStyleCnt="3" custFlipHor="1" custScaleX="100323" custScaleY="117858" custLinFactNeighborX="-300" custLinFactNeighborY="1029">
        <dgm:presLayoutVars>
          <dgm:bulletEnabled val="1"/>
        </dgm:presLayoutVars>
      </dgm:prSet>
      <dgm:spPr/>
    </dgm:pt>
    <dgm:pt modelId="{E09497F9-5948-4CD4-97AE-0003F08E2A52}" type="pres">
      <dgm:prSet presAssocID="{1E4850CD-D8EC-4FDE-8B51-E2C5572F02B2}" presName="accent_1" presStyleCnt="0"/>
      <dgm:spPr/>
    </dgm:pt>
    <dgm:pt modelId="{47506C1D-770C-4D78-B2C5-C6AE359ED42F}" type="pres">
      <dgm:prSet presAssocID="{1E4850CD-D8EC-4FDE-8B51-E2C5572F02B2}" presName="accentRepeatNode" presStyleLbl="solidFgAcc1" presStyleIdx="0" presStyleCnt="3"/>
      <dgm:spPr/>
    </dgm:pt>
    <dgm:pt modelId="{9DDD886B-DCBE-4E9B-B6EA-B5B019492179}" type="pres">
      <dgm:prSet presAssocID="{6A8336EC-BAFA-4AA8-BCBF-B3652ADC9AA3}" presName="text_2" presStyleLbl="node1" presStyleIdx="1" presStyleCnt="3" custScaleX="103039" custScaleY="98835">
        <dgm:presLayoutVars>
          <dgm:bulletEnabled val="1"/>
        </dgm:presLayoutVars>
      </dgm:prSet>
      <dgm:spPr/>
    </dgm:pt>
    <dgm:pt modelId="{F18C963B-BE15-4E75-AF22-69091E6288E9}" type="pres">
      <dgm:prSet presAssocID="{6A8336EC-BAFA-4AA8-BCBF-B3652ADC9AA3}" presName="accent_2" presStyleCnt="0"/>
      <dgm:spPr/>
    </dgm:pt>
    <dgm:pt modelId="{A1F941FD-8104-4272-83F4-561ADBB68293}" type="pres">
      <dgm:prSet presAssocID="{6A8336EC-BAFA-4AA8-BCBF-B3652ADC9AA3}" presName="accentRepeatNode" presStyleLbl="solidFgAcc1" presStyleIdx="1" presStyleCnt="3"/>
      <dgm:spPr/>
    </dgm:pt>
    <dgm:pt modelId="{605495C0-0E8F-4261-85AE-7141D94B9DB0}" type="pres">
      <dgm:prSet presAssocID="{A1FC191F-710A-46E7-9DE8-296B58CCAACD}" presName="text_3" presStyleLbl="node1" presStyleIdx="2" presStyleCnt="3" custScaleX="102895" custScaleY="100982" custLinFactNeighborX="-126" custLinFactNeighborY="-3073">
        <dgm:presLayoutVars>
          <dgm:bulletEnabled val="1"/>
        </dgm:presLayoutVars>
      </dgm:prSet>
      <dgm:spPr/>
    </dgm:pt>
    <dgm:pt modelId="{B301E7A3-09E1-4138-B939-C453C26AE942}" type="pres">
      <dgm:prSet presAssocID="{A1FC191F-710A-46E7-9DE8-296B58CCAACD}" presName="accent_3" presStyleCnt="0"/>
      <dgm:spPr/>
    </dgm:pt>
    <dgm:pt modelId="{D5845FAB-768B-4F5B-A738-4E03355978A0}" type="pres">
      <dgm:prSet presAssocID="{A1FC191F-710A-46E7-9DE8-296B58CCAACD}" presName="accentRepeatNode" presStyleLbl="solidFgAcc1" presStyleIdx="2" presStyleCnt="3" custLinFactNeighborX="-4840" custLinFactNeighborY="-2083"/>
      <dgm:spPr/>
    </dgm:pt>
  </dgm:ptLst>
  <dgm:cxnLst>
    <dgm:cxn modelId="{7FE55D21-F309-4ED5-881D-4FCB3418D5A7}" type="presOf" srcId="{F50B628F-8ED7-4E33-871C-A93E03D8733B}" destId="{D1F848C8-56C8-4FA0-87FD-0D66D916F4E0}" srcOrd="0" destOrd="0" presId="urn:microsoft.com/office/officeart/2008/layout/VerticalCurvedList"/>
    <dgm:cxn modelId="{BDAAE623-F99A-4603-AA07-D25ACAF27005}" srcId="{F50B628F-8ED7-4E33-871C-A93E03D8733B}" destId="{6A8336EC-BAFA-4AA8-BCBF-B3652ADC9AA3}" srcOrd="1" destOrd="0" parTransId="{B067862C-B9A3-439B-9054-711B5E95EB07}" sibTransId="{9D6055FE-E663-4F37-8FF6-A3E6E8A7EB58}"/>
    <dgm:cxn modelId="{D4D76B62-97D5-4814-9F6C-B9E97E5D52A4}" srcId="{F50B628F-8ED7-4E33-871C-A93E03D8733B}" destId="{A1FC191F-710A-46E7-9DE8-296B58CCAACD}" srcOrd="2" destOrd="0" parTransId="{2C8E2480-C40E-44AB-8E92-01EE420E3A64}" sibTransId="{988A8FC4-D542-4EFD-8D90-6600CBF778F8}"/>
    <dgm:cxn modelId="{3FA3A9A9-1E19-4865-9538-D5B6F8F68639}" type="presOf" srcId="{A1FC191F-710A-46E7-9DE8-296B58CCAACD}" destId="{605495C0-0E8F-4261-85AE-7141D94B9DB0}" srcOrd="0" destOrd="0" presId="urn:microsoft.com/office/officeart/2008/layout/VerticalCurvedList"/>
    <dgm:cxn modelId="{7BD41BBB-6ED4-4B50-B6AC-AF86425D80D2}" type="presOf" srcId="{6A8336EC-BAFA-4AA8-BCBF-B3652ADC9AA3}" destId="{9DDD886B-DCBE-4E9B-B6EA-B5B019492179}" srcOrd="0" destOrd="0" presId="urn:microsoft.com/office/officeart/2008/layout/VerticalCurvedList"/>
    <dgm:cxn modelId="{332E7EC1-59C7-416D-A598-655FFBECCFAF}" type="presOf" srcId="{13129DCE-A8E4-47EA-A732-F97E4F1F53A6}" destId="{CC3F6069-9BFF-485B-888E-0E5A9461EB9C}" srcOrd="0" destOrd="0" presId="urn:microsoft.com/office/officeart/2008/layout/VerticalCurvedList"/>
    <dgm:cxn modelId="{91DDB5D3-0BAC-4D9A-B8DF-5D3EFBFB9BDB}" type="presOf" srcId="{1E4850CD-D8EC-4FDE-8B51-E2C5572F02B2}" destId="{453F9BC1-0860-4B78-BBF7-348AF6C9E3FE}" srcOrd="0" destOrd="0" presId="urn:microsoft.com/office/officeart/2008/layout/VerticalCurvedList"/>
    <dgm:cxn modelId="{D20A8CFA-252B-482F-84F2-88439684C76A}" srcId="{F50B628F-8ED7-4E33-871C-A93E03D8733B}" destId="{1E4850CD-D8EC-4FDE-8B51-E2C5572F02B2}" srcOrd="0" destOrd="0" parTransId="{AE93C5D9-C887-47A6-9AD4-53F2597C532D}" sibTransId="{13129DCE-A8E4-47EA-A732-F97E4F1F53A6}"/>
    <dgm:cxn modelId="{25EBE874-7ED8-4D3B-9115-581D60E5F727}" type="presParOf" srcId="{D1F848C8-56C8-4FA0-87FD-0D66D916F4E0}" destId="{C16817B0-5397-4665-B9FB-1E4D41675941}" srcOrd="0" destOrd="0" presId="urn:microsoft.com/office/officeart/2008/layout/VerticalCurvedList"/>
    <dgm:cxn modelId="{4904FC06-D157-4562-AB79-16D07E87244E}" type="presParOf" srcId="{C16817B0-5397-4665-B9FB-1E4D41675941}" destId="{455C2E73-5B6B-46DC-9772-3ECE2F6B8728}" srcOrd="0" destOrd="0" presId="urn:microsoft.com/office/officeart/2008/layout/VerticalCurvedList"/>
    <dgm:cxn modelId="{1FE9B4AD-404C-40B6-979E-CB984DA99D89}" type="presParOf" srcId="{455C2E73-5B6B-46DC-9772-3ECE2F6B8728}" destId="{7F982837-8FED-4667-93A4-B9065411D0E4}" srcOrd="0" destOrd="0" presId="urn:microsoft.com/office/officeart/2008/layout/VerticalCurvedList"/>
    <dgm:cxn modelId="{FE0E99CC-BE83-4A52-8F8B-1EE17D82F6BA}" type="presParOf" srcId="{455C2E73-5B6B-46DC-9772-3ECE2F6B8728}" destId="{CC3F6069-9BFF-485B-888E-0E5A9461EB9C}" srcOrd="1" destOrd="0" presId="urn:microsoft.com/office/officeart/2008/layout/VerticalCurvedList"/>
    <dgm:cxn modelId="{82492F71-2CCE-49A7-BA79-3079C697DB67}" type="presParOf" srcId="{455C2E73-5B6B-46DC-9772-3ECE2F6B8728}" destId="{926E0E77-35AD-4DA1-8D09-A02C6975868E}" srcOrd="2" destOrd="0" presId="urn:microsoft.com/office/officeart/2008/layout/VerticalCurvedList"/>
    <dgm:cxn modelId="{33CE21D6-E46B-4F7C-843F-551E6FC2B0C2}" type="presParOf" srcId="{455C2E73-5B6B-46DC-9772-3ECE2F6B8728}" destId="{1B90BA88-9D12-4F0E-A29F-9141CB4F48D1}" srcOrd="3" destOrd="0" presId="urn:microsoft.com/office/officeart/2008/layout/VerticalCurvedList"/>
    <dgm:cxn modelId="{16EEB382-1CE6-494B-9530-1B3D5E2EF7E9}" type="presParOf" srcId="{C16817B0-5397-4665-B9FB-1E4D41675941}" destId="{453F9BC1-0860-4B78-BBF7-348AF6C9E3FE}" srcOrd="1" destOrd="0" presId="urn:microsoft.com/office/officeart/2008/layout/VerticalCurvedList"/>
    <dgm:cxn modelId="{C04888BC-0620-4571-94F0-E8BEC4022CD2}" type="presParOf" srcId="{C16817B0-5397-4665-B9FB-1E4D41675941}" destId="{E09497F9-5948-4CD4-97AE-0003F08E2A52}" srcOrd="2" destOrd="0" presId="urn:microsoft.com/office/officeart/2008/layout/VerticalCurvedList"/>
    <dgm:cxn modelId="{D1FE2618-B7B0-483A-9B38-630C34391BB9}" type="presParOf" srcId="{E09497F9-5948-4CD4-97AE-0003F08E2A52}" destId="{47506C1D-770C-4D78-B2C5-C6AE359ED42F}" srcOrd="0" destOrd="0" presId="urn:microsoft.com/office/officeart/2008/layout/VerticalCurvedList"/>
    <dgm:cxn modelId="{63795848-746D-4C1D-9C70-63FBEE342F59}" type="presParOf" srcId="{C16817B0-5397-4665-B9FB-1E4D41675941}" destId="{9DDD886B-DCBE-4E9B-B6EA-B5B019492179}" srcOrd="3" destOrd="0" presId="urn:microsoft.com/office/officeart/2008/layout/VerticalCurvedList"/>
    <dgm:cxn modelId="{2483CC2C-4742-40FB-AD48-64682AC3C343}" type="presParOf" srcId="{C16817B0-5397-4665-B9FB-1E4D41675941}" destId="{F18C963B-BE15-4E75-AF22-69091E6288E9}" srcOrd="4" destOrd="0" presId="urn:microsoft.com/office/officeart/2008/layout/VerticalCurvedList"/>
    <dgm:cxn modelId="{8AE25B0B-5CC1-46D8-BD57-FE3D756FEAEB}" type="presParOf" srcId="{F18C963B-BE15-4E75-AF22-69091E6288E9}" destId="{A1F941FD-8104-4272-83F4-561ADBB68293}" srcOrd="0" destOrd="0" presId="urn:microsoft.com/office/officeart/2008/layout/VerticalCurvedList"/>
    <dgm:cxn modelId="{383A1441-24B7-455C-BFAA-8D6A0A3C2936}" type="presParOf" srcId="{C16817B0-5397-4665-B9FB-1E4D41675941}" destId="{605495C0-0E8F-4261-85AE-7141D94B9DB0}" srcOrd="5" destOrd="0" presId="urn:microsoft.com/office/officeart/2008/layout/VerticalCurvedList"/>
    <dgm:cxn modelId="{264D9156-C346-4048-A027-34272D2437F0}" type="presParOf" srcId="{C16817B0-5397-4665-B9FB-1E4D41675941}" destId="{B301E7A3-09E1-4138-B939-C453C26AE942}" srcOrd="6" destOrd="0" presId="urn:microsoft.com/office/officeart/2008/layout/VerticalCurvedList"/>
    <dgm:cxn modelId="{02FEC19B-36BC-484F-8E44-2B71BED57F03}" type="presParOf" srcId="{B301E7A3-09E1-4138-B939-C453C26AE942}" destId="{D5845FAB-768B-4F5B-A738-4E03355978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F6069-9BFF-485B-888E-0E5A9461EB9C}">
      <dsp:nvSpPr>
        <dsp:cNvPr id="0" name=""/>
        <dsp:cNvSpPr/>
      </dsp:nvSpPr>
      <dsp:spPr>
        <a:xfrm>
          <a:off x="-5305820" y="-808496"/>
          <a:ext cx="6286160" cy="6286160"/>
        </a:xfrm>
        <a:prstGeom prst="blockArc">
          <a:avLst>
            <a:gd name="adj1" fmla="val 18900000"/>
            <a:gd name="adj2" fmla="val 2700000"/>
            <a:gd name="adj3" fmla="val 344"/>
          </a:avLst>
        </a:pr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3F9BC1-0860-4B78-BBF7-348AF6C9E3FE}">
      <dsp:nvSpPr>
        <dsp:cNvPr id="0" name=""/>
        <dsp:cNvSpPr/>
      </dsp:nvSpPr>
      <dsp:spPr>
        <a:xfrm flipH="1">
          <a:off x="603666" y="393143"/>
          <a:ext cx="3759292" cy="1100597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123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lt-LT" sz="1400" b="1" kern="1200" dirty="0">
              <a:latin typeface="+mj-lt"/>
            </a:rPr>
            <a:t>Draudimas</a:t>
          </a:r>
          <a:r>
            <a:rPr lang="lt-LT" sz="1400" kern="1200" dirty="0">
              <a:latin typeface="+mj-lt"/>
            </a:rPr>
            <a:t> vykdyti prievoles: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lt-LT" sz="1200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rPr>
            <a:t>- Ekonominių ir kitų tarptautinių sankcijų įgyvendinimo įstatymo 9-10 str.</a:t>
          </a:r>
          <a:br>
            <a:rPr lang="lt-LT" sz="1200" b="0" i="0" kern="1200" dirty="0">
              <a:solidFill>
                <a:schemeClr val="bg1"/>
              </a:solidFill>
              <a:effectLst/>
              <a:latin typeface="+mj-lt"/>
              <a:ea typeface="+mn-ea"/>
              <a:cs typeface="+mn-cs"/>
            </a:rPr>
          </a:br>
          <a:r>
            <a:rPr lang="lt-LT" sz="1200" kern="1200" dirty="0">
              <a:latin typeface="+mj-lt"/>
            </a:rPr>
            <a:t>- administracinė ar baudžiamoji </a:t>
          </a:r>
          <a:r>
            <a:rPr lang="lt-LT" sz="1200" b="0" kern="1200" dirty="0">
              <a:latin typeface="+mj-lt"/>
            </a:rPr>
            <a:t>atsakomybė už pažeidimus</a:t>
          </a:r>
          <a:endParaRPr lang="en-GB" sz="1400" i="0" kern="1200" dirty="0">
            <a:solidFill>
              <a:schemeClr val="bg1"/>
            </a:solidFill>
          </a:endParaRPr>
        </a:p>
      </dsp:txBody>
      <dsp:txXfrm>
        <a:off x="603666" y="393143"/>
        <a:ext cx="3759292" cy="1100597"/>
      </dsp:txXfrm>
    </dsp:sp>
    <dsp:sp modelId="{47506C1D-770C-4D78-B2C5-C6AE359ED42F}">
      <dsp:nvSpPr>
        <dsp:cNvPr id="0" name=""/>
        <dsp:cNvSpPr/>
      </dsp:nvSpPr>
      <dsp:spPr>
        <a:xfrm>
          <a:off x="37314" y="350187"/>
          <a:ext cx="1167291" cy="1167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D886B-DCBE-4E9B-B6EA-B5B019492179}">
      <dsp:nvSpPr>
        <dsp:cNvPr id="0" name=""/>
        <dsp:cNvSpPr/>
      </dsp:nvSpPr>
      <dsp:spPr>
        <a:xfrm>
          <a:off x="908627" y="1873106"/>
          <a:ext cx="3511301" cy="922954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123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400" b="1" kern="1200" dirty="0">
              <a:latin typeface="+mj-lt"/>
            </a:rPr>
            <a:t>Formaliai netaikomos </a:t>
          </a:r>
          <a:r>
            <a:rPr lang="lt-LT" sz="1400" kern="1200" dirty="0">
              <a:latin typeface="+mj-lt"/>
            </a:rPr>
            <a:t>ES, </a:t>
          </a:r>
          <a:r>
            <a:rPr lang="lt-LT" sz="1400" b="1" kern="1200" dirty="0">
              <a:latin typeface="+mj-lt"/>
            </a:rPr>
            <a:t>tačiau</a:t>
          </a:r>
          <a:r>
            <a:rPr lang="lt-LT" sz="1400" kern="1200" dirty="0">
              <a:latin typeface="+mj-lt"/>
            </a:rPr>
            <a:t>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200" kern="1200" dirty="0">
              <a:latin typeface="+mj-lt"/>
            </a:rPr>
            <a:t>- mokėjimų neaptarnavimas finansų įstaigose?</a:t>
          </a:r>
          <a:br>
            <a:rPr lang="lt-LT" sz="1200" kern="1200" dirty="0">
              <a:latin typeface="+mj-lt"/>
            </a:rPr>
          </a:br>
          <a:r>
            <a:rPr lang="lt-LT" sz="1200" kern="1200" dirty="0">
              <a:latin typeface="+mj-lt"/>
            </a:rPr>
            <a:t>- poveikis draudimo apsaugai?</a:t>
          </a:r>
          <a:endParaRPr lang="en-GB" sz="1200" kern="1200" dirty="0"/>
        </a:p>
      </dsp:txBody>
      <dsp:txXfrm>
        <a:off x="908627" y="1873106"/>
        <a:ext cx="3511301" cy="922954"/>
      </dsp:txXfrm>
    </dsp:sp>
    <dsp:sp modelId="{A1F941FD-8104-4272-83F4-561ADBB68293}">
      <dsp:nvSpPr>
        <dsp:cNvPr id="0" name=""/>
        <dsp:cNvSpPr/>
      </dsp:nvSpPr>
      <dsp:spPr>
        <a:xfrm>
          <a:off x="376762" y="1750937"/>
          <a:ext cx="1167291" cy="1167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95C0-0E8F-4261-85AE-7141D94B9DB0}">
      <dsp:nvSpPr>
        <dsp:cNvPr id="0" name=""/>
        <dsp:cNvSpPr/>
      </dsp:nvSpPr>
      <dsp:spPr>
        <a:xfrm>
          <a:off x="561998" y="3235135"/>
          <a:ext cx="3855670" cy="943003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123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400" kern="1200" dirty="0">
              <a:latin typeface="+mj-lt"/>
            </a:rPr>
            <a:t>Prievolių </a:t>
          </a:r>
          <a:r>
            <a:rPr lang="lt-LT" sz="1400" b="1" kern="1200" dirty="0">
              <a:latin typeface="+mj-lt"/>
            </a:rPr>
            <a:t>nevykdymo grėsmė</a:t>
          </a:r>
          <a:r>
            <a:rPr lang="lt-LT" sz="1400" kern="1200" dirty="0">
              <a:latin typeface="+mj-lt"/>
            </a:rPr>
            <a:t>:</a:t>
          </a:r>
        </a:p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200" kern="1200" dirty="0">
              <a:latin typeface="+mj-lt"/>
            </a:rPr>
            <a:t>- atsiskaitymų sutrikimai (Lietuvos Banko rekomendacijos)?</a:t>
          </a:r>
          <a:br>
            <a:rPr lang="lt-LT" sz="1200" kern="1200" dirty="0">
              <a:latin typeface="+mj-lt"/>
            </a:rPr>
          </a:br>
          <a:r>
            <a:rPr lang="lt-LT" sz="1200" kern="1200" dirty="0">
              <a:latin typeface="+mj-lt"/>
            </a:rPr>
            <a:t>- logistikos sutrikimai?</a:t>
          </a:r>
          <a:endParaRPr lang="en-GB" sz="1200" kern="1200" dirty="0"/>
        </a:p>
      </dsp:txBody>
      <dsp:txXfrm>
        <a:off x="561998" y="3235135"/>
        <a:ext cx="3855670" cy="943003"/>
      </dsp:txXfrm>
    </dsp:sp>
    <dsp:sp modelId="{D5845FAB-768B-4F5B-A738-4E03355978A0}">
      <dsp:nvSpPr>
        <dsp:cNvPr id="0" name=""/>
        <dsp:cNvSpPr/>
      </dsp:nvSpPr>
      <dsp:spPr>
        <a:xfrm>
          <a:off x="0" y="3127373"/>
          <a:ext cx="1167291" cy="116729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BA9C5E-5FBE-45B5-B679-1DE5F75FFF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938" cy="489374"/>
          </a:xfrm>
          <a:prstGeom prst="rect">
            <a:avLst/>
          </a:prstGeom>
        </p:spPr>
        <p:txBody>
          <a:bodyPr vert="horz" lIns="93786" tIns="46893" rIns="93786" bIns="468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9829-56A4-405D-9039-3CE1798D44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8" y="1"/>
            <a:ext cx="2889938" cy="489374"/>
          </a:xfrm>
          <a:prstGeom prst="rect">
            <a:avLst/>
          </a:prstGeom>
        </p:spPr>
        <p:txBody>
          <a:bodyPr vert="horz" lIns="93786" tIns="46893" rIns="93786" bIns="46893" rtlCol="0"/>
          <a:lstStyle>
            <a:lvl1pPr algn="r">
              <a:defRPr sz="1200"/>
            </a:lvl1pPr>
          </a:lstStyle>
          <a:p>
            <a:fld id="{5D8CEB94-605F-4692-BD67-F6B437DAB4B8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FCC0D-2F33-4B93-9EA1-44AD3B3920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9264230"/>
            <a:ext cx="2889938" cy="489372"/>
          </a:xfrm>
          <a:prstGeom prst="rect">
            <a:avLst/>
          </a:prstGeom>
        </p:spPr>
        <p:txBody>
          <a:bodyPr vert="horz" lIns="93786" tIns="46893" rIns="93786" bIns="468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EC6AC-47CE-4B1F-B0A8-1C288D2BC6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8" y="9264230"/>
            <a:ext cx="2889938" cy="489372"/>
          </a:xfrm>
          <a:prstGeom prst="rect">
            <a:avLst/>
          </a:prstGeom>
        </p:spPr>
        <p:txBody>
          <a:bodyPr vert="horz" lIns="93786" tIns="46893" rIns="93786" bIns="46893" rtlCol="0" anchor="b"/>
          <a:lstStyle>
            <a:lvl1pPr algn="r">
              <a:defRPr sz="1200"/>
            </a:lvl1pPr>
          </a:lstStyle>
          <a:p>
            <a:fld id="{98A385E2-2BEF-4B51-8F09-6BB33214D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6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889938" cy="489374"/>
          </a:xfrm>
          <a:prstGeom prst="rect">
            <a:avLst/>
          </a:prstGeom>
        </p:spPr>
        <p:txBody>
          <a:bodyPr vert="horz" lIns="93786" tIns="46893" rIns="93786" bIns="4689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89374"/>
          </a:xfrm>
          <a:prstGeom prst="rect">
            <a:avLst/>
          </a:prstGeom>
        </p:spPr>
        <p:txBody>
          <a:bodyPr vert="horz" lIns="93786" tIns="46893" rIns="93786" bIns="46893" rtlCol="0"/>
          <a:lstStyle>
            <a:lvl1pPr algn="r">
              <a:defRPr sz="1200"/>
            </a:lvl1pPr>
          </a:lstStyle>
          <a:p>
            <a:fld id="{E46DEB58-6F9B-4B14-A458-0C0DFC7894BE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7613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86" tIns="46893" rIns="93786" bIns="4689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10" y="4693921"/>
            <a:ext cx="5335270" cy="3840480"/>
          </a:xfrm>
          <a:prstGeom prst="rect">
            <a:avLst/>
          </a:prstGeom>
        </p:spPr>
        <p:txBody>
          <a:bodyPr vert="horz" lIns="93786" tIns="46893" rIns="93786" bIns="4689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264230"/>
            <a:ext cx="2889938" cy="489372"/>
          </a:xfrm>
          <a:prstGeom prst="rect">
            <a:avLst/>
          </a:prstGeom>
        </p:spPr>
        <p:txBody>
          <a:bodyPr vert="horz" lIns="93786" tIns="46893" rIns="93786" bIns="4689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264230"/>
            <a:ext cx="2889938" cy="489372"/>
          </a:xfrm>
          <a:prstGeom prst="rect">
            <a:avLst/>
          </a:prstGeom>
        </p:spPr>
        <p:txBody>
          <a:bodyPr vert="horz" lIns="93786" tIns="46893" rIns="93786" bIns="46893" rtlCol="0" anchor="b"/>
          <a:lstStyle>
            <a:lvl1pPr algn="r">
              <a:defRPr sz="1200"/>
            </a:lvl1pPr>
          </a:lstStyle>
          <a:p>
            <a:fld id="{00061DD8-236D-41FC-BCD4-467047E77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2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20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3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1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5D8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lt-LT" sz="1100" dirty="0">
              <a:latin typeface="+mj-lt"/>
            </a:endParaRP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27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73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6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47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48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4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65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7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746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61DD8-236D-41FC-BCD4-467047E775D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0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D14CCC-A8C5-47AD-93A1-CECACC2729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292F3E-6606-4F8E-A77A-0A823A5C2DD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61F8A97-8D3D-4306-B995-082BD962F5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097" y="-1"/>
            <a:ext cx="3876675" cy="1701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425CA6-C6F3-46C0-81F0-4DE10FA61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633915" y="6951"/>
            <a:ext cx="2682491" cy="18262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D5DB6-B96F-419D-A52C-A0DA211EC5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3395" y="2699660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LOREM IPSUM DOLOR SIT AMET.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5CE428-41CE-4D3D-B8EC-E985E72D61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126" y="3405853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</p:spTree>
    <p:extLst>
      <p:ext uri="{BB962C8B-B14F-4D97-AF65-F5344CB8AC3E}">
        <p14:creationId xmlns:p14="http://schemas.microsoft.com/office/powerpoint/2010/main" val="38793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C290B7E-7841-48FD-9246-6DB336206938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55598" y="3834063"/>
            <a:ext cx="4556202" cy="22501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400" b="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5FA4535-A354-4501-A339-EED043F5B6D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435526" y="3832015"/>
            <a:ext cx="4556202" cy="22521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400" b="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2A959-0B33-44AD-BD41-D384029D4A0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78ACCB9-348A-4BF5-B74D-D40A448095B2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Picture Placeholder 37">
            <a:extLst>
              <a:ext uri="{FF2B5EF4-FFF2-40B4-BE49-F238E27FC236}">
                <a16:creationId xmlns:a16="http://schemas.microsoft.com/office/drawing/2014/main" id="{86F75643-2396-4465-90E8-42C4909F64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2248"/>
            <a:ext cx="12192000" cy="196599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F3F2BC9-BD79-4BBD-A975-58142B246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2C952-7F71-41EE-AC13-4ED7D1D7B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44010" y="731242"/>
            <a:ext cx="4299284" cy="689832"/>
          </a:xfrm>
        </p:spPr>
        <p:txBody>
          <a:bodyPr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LOREM IPSUM.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85DBB6-19F9-493D-9066-C799505EEC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3294" y="726770"/>
            <a:ext cx="2300706" cy="689832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</p:spTree>
    <p:extLst>
      <p:ext uri="{BB962C8B-B14F-4D97-AF65-F5344CB8AC3E}">
        <p14:creationId xmlns:p14="http://schemas.microsoft.com/office/powerpoint/2010/main" val="81805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4C6342F2-5363-4C94-AD56-CF58F73A7F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22248"/>
            <a:ext cx="12192000" cy="196599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4E7C0-98CA-407E-98EB-77C6DFFBE5F0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46DB0117-096C-449A-A7F5-E54E4BC948DD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A7C2C-D54E-4096-9BE4-35BD1C6CF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F3CBCCE-4D9C-4B89-857D-FDA755BB6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59044"/>
            <a:ext cx="12192000" cy="768158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 DOLOR SIT AMET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F895335-6FF1-4625-B050-127CF0EA7A5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350480" y="1905479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4305BFF-0D02-470C-97B9-C57D3BF74C5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350479" y="2301051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dosed du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9822340-3196-4EC3-AF32-72273D28CF7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776686" y="1905479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186A1593-126E-4C0B-8BF0-CB0027DA7D8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76685" y="2301051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sed do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8B5459B-00E7-4CD9-8A37-993C4C61290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33984" y="1905479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1D56A45-0118-47BB-B50D-25153E36F55B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33983" y="2301051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sed do 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25" name="Picture Placeholder 37">
            <a:extLst>
              <a:ext uri="{FF2B5EF4-FFF2-40B4-BE49-F238E27FC236}">
                <a16:creationId xmlns:a16="http://schemas.microsoft.com/office/drawing/2014/main" id="{FC244638-6115-4F09-B103-0461E311EB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146" y="3539878"/>
            <a:ext cx="12221146" cy="332653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921BFC-C9D1-46A1-AB6D-4ED3AB320CE3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A9EAEC59-203E-4EC9-816B-D42D3C4085EA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6896F5-D760-4C63-8090-E9668CBE4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455657" y="-25538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7">
            <a:extLst>
              <a:ext uri="{FF2B5EF4-FFF2-40B4-BE49-F238E27FC236}">
                <a16:creationId xmlns:a16="http://schemas.microsoft.com/office/drawing/2014/main" id="{730AED85-5CD2-4C54-8E26-86CD26E86B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350"/>
            <a:ext cx="5343218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13057-64E0-4164-88AE-DE154C84AAB6}"/>
              </a:ext>
            </a:extLst>
          </p:cNvPr>
          <p:cNvSpPr/>
          <p:nvPr userDrawn="1"/>
        </p:nvSpPr>
        <p:spPr>
          <a:xfrm>
            <a:off x="5685446" y="3838982"/>
            <a:ext cx="6506553" cy="18737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B1989B7-3F65-49CF-8338-7AC11BBA1A5F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903605" y="2110221"/>
            <a:ext cx="5728007" cy="15987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400" b="0" dirty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9CEE525-CC11-4546-B3BB-82D5E569C69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903605" y="4101198"/>
            <a:ext cx="5728007" cy="14974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400" b="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B9119-6B3C-45F1-BBAF-E5D5E9EB6E1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D3B2F5E5-11E9-4977-A532-7C56B27BAC6E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1BA58A-ED13-48B8-AEF2-0B0F920FD1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62002" y="662245"/>
            <a:ext cx="2288972" cy="684452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89029FB-E43D-4422-A5EB-098AB87A58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5446" y="662245"/>
            <a:ext cx="4274453" cy="684452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68470-19F9-4111-AC19-1EB77B9261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4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7">
            <a:extLst>
              <a:ext uri="{FF2B5EF4-FFF2-40B4-BE49-F238E27FC236}">
                <a16:creationId xmlns:a16="http://schemas.microsoft.com/office/drawing/2014/main" id="{730AED85-5CD2-4C54-8E26-86CD26E86B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350"/>
            <a:ext cx="5343218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B9119-6B3C-45F1-BBAF-E5D5E9EB6E1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D3B2F5E5-11E9-4977-A532-7C56B27BAC6E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41B51638-0DAD-47ED-8128-D4908DF929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298" y="-6350"/>
            <a:ext cx="525470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8B613-4842-46FA-A719-D78DB913E01C}"/>
              </a:ext>
            </a:extLst>
          </p:cNvPr>
          <p:cNvSpPr/>
          <p:nvPr userDrawn="1"/>
        </p:nvSpPr>
        <p:spPr>
          <a:xfrm>
            <a:off x="385764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BE86DDF8-2416-490B-A881-D5AB1FFEE115}"/>
              </a:ext>
            </a:extLst>
          </p:cNvPr>
          <p:cNvSpPr txBox="1">
            <a:spLocks/>
          </p:cNvSpPr>
          <p:nvPr userDrawn="1"/>
        </p:nvSpPr>
        <p:spPr>
          <a:xfrm>
            <a:off x="297180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D3939-FB73-4A4C-82CB-A4DDBE3E1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5457437" y="5877194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37">
            <a:extLst>
              <a:ext uri="{FF2B5EF4-FFF2-40B4-BE49-F238E27FC236}">
                <a16:creationId xmlns:a16="http://schemas.microsoft.com/office/drawing/2014/main" id="{41B51638-0DAD-47ED-8128-D4908DF929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298" y="-6350"/>
            <a:ext cx="525470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B685F8-F830-4FCC-B008-D336B23E0A0C}"/>
              </a:ext>
            </a:extLst>
          </p:cNvPr>
          <p:cNvSpPr/>
          <p:nvPr userDrawn="1"/>
        </p:nvSpPr>
        <p:spPr>
          <a:xfrm>
            <a:off x="1095125" y="4249100"/>
            <a:ext cx="1413491" cy="1129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B39F5C-2009-4605-803E-09D43408C9F3}"/>
              </a:ext>
            </a:extLst>
          </p:cNvPr>
          <p:cNvCxnSpPr>
            <a:cxnSpLocks/>
          </p:cNvCxnSpPr>
          <p:nvPr/>
        </p:nvCxnSpPr>
        <p:spPr>
          <a:xfrm>
            <a:off x="955599" y="3160741"/>
            <a:ext cx="263897" cy="0"/>
          </a:xfrm>
          <a:prstGeom prst="line">
            <a:avLst/>
          </a:prstGeom>
          <a:ln w="28575">
            <a:solidFill>
              <a:srgbClr val="0B1E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9369D99-571A-459B-89AD-397044B1D407}"/>
              </a:ext>
            </a:extLst>
          </p:cNvPr>
          <p:cNvCxnSpPr>
            <a:cxnSpLocks/>
          </p:cNvCxnSpPr>
          <p:nvPr/>
        </p:nvCxnSpPr>
        <p:spPr>
          <a:xfrm>
            <a:off x="955597" y="3818483"/>
            <a:ext cx="263897" cy="0"/>
          </a:xfrm>
          <a:prstGeom prst="line">
            <a:avLst/>
          </a:prstGeom>
          <a:ln w="28575">
            <a:solidFill>
              <a:srgbClr val="0B1E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ABAB38E2-C751-4F9C-BF72-26DD13CEC34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02897" y="739187"/>
            <a:ext cx="4212664" cy="651251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LOREM IPSUM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14DE82-3EAA-421C-98C4-BAA4E3DEE09D}"/>
              </a:ext>
            </a:extLst>
          </p:cNvPr>
          <p:cNvCxnSpPr>
            <a:cxnSpLocks/>
          </p:cNvCxnSpPr>
          <p:nvPr userDrawn="1"/>
        </p:nvCxnSpPr>
        <p:spPr>
          <a:xfrm>
            <a:off x="955599" y="2503516"/>
            <a:ext cx="263897" cy="0"/>
          </a:xfrm>
          <a:prstGeom prst="line">
            <a:avLst/>
          </a:prstGeom>
          <a:ln w="28575">
            <a:solidFill>
              <a:srgbClr val="0B1E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C5BBC392-9423-40D5-90AD-C48840B34A6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396863" y="2192026"/>
            <a:ext cx="4851537" cy="6394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eismond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labor.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D93CCCC-3A9C-4708-8D13-04A824B09DB6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1396863" y="2897135"/>
            <a:ext cx="4851537" cy="5915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eimsor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b="1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DEB09DE-9464-40F8-B36B-FBB966744E6A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1396863" y="3618910"/>
            <a:ext cx="4851537" cy="4211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BA57FDE3-F2AA-470A-9F8A-30DD0B8528FA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753F60-D9D0-4D04-9714-7EBBF11F6065}"/>
              </a:ext>
            </a:extLst>
          </p:cNvPr>
          <p:cNvSpPr/>
          <p:nvPr userDrawn="1"/>
        </p:nvSpPr>
        <p:spPr>
          <a:xfrm>
            <a:off x="385764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B28790B9-032D-4C6B-B352-D5795A67D5B6}"/>
              </a:ext>
            </a:extLst>
          </p:cNvPr>
          <p:cNvSpPr txBox="1">
            <a:spLocks/>
          </p:cNvSpPr>
          <p:nvPr userDrawn="1"/>
        </p:nvSpPr>
        <p:spPr>
          <a:xfrm>
            <a:off x="297180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5431720-2DDF-4CE3-AA61-25C0E5EE7F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249" y="1400560"/>
            <a:ext cx="2288972" cy="684452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073268-3894-4231-A9A7-E38DC0300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5457437" y="5877194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784DACC-0A57-449C-90D4-67BB4F249F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9161" y="662245"/>
            <a:ext cx="2288972" cy="684452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6EA252A-8C53-4E81-946D-04C6B8F9D6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605" y="662245"/>
            <a:ext cx="4274453" cy="684452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81A22E-67FD-41AD-9771-05B5F725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7783544" y="5877194"/>
            <a:ext cx="1277126" cy="869492"/>
          </a:xfrm>
          <a:prstGeom prst="rect">
            <a:avLst/>
          </a:prstGeom>
        </p:spPr>
      </p:pic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6F846-680C-40D4-AB75-353A4D2F52E9}"/>
              </a:ext>
            </a:extLst>
          </p:cNvPr>
          <p:cNvSpPr/>
          <p:nvPr userDrawn="1"/>
        </p:nvSpPr>
        <p:spPr>
          <a:xfrm>
            <a:off x="825903" y="4087511"/>
            <a:ext cx="4043257" cy="27704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7168179-D25B-40F6-9F03-F8479AFB8CE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14804" y="1760273"/>
            <a:ext cx="3840314" cy="22789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fontAlgn="base">
              <a:lnSpc>
                <a:spcPct val="100000"/>
              </a:lnSpc>
              <a:buNone/>
              <a:defRPr lang="lt-LT" sz="14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4D859E4A-FF69-4E0C-9F3B-71106287B3B2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211940" y="1760273"/>
            <a:ext cx="3555596" cy="22789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lang="lt-LT" sz="14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77E8930-224C-4833-92C0-312C2EF101E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70354" y="4220995"/>
            <a:ext cx="3840314" cy="22789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fontAlgn="base">
              <a:lnSpc>
                <a:spcPct val="100000"/>
              </a:lnSpc>
              <a:buNone/>
              <a:defRPr lang="lt-LT" sz="14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C4A9ED2-858B-4C68-86FA-1828C796B9E1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5167490" y="4220995"/>
            <a:ext cx="3600046" cy="1974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fontAlgn="base">
              <a:lnSpc>
                <a:spcPct val="100000"/>
              </a:lnSpc>
              <a:buNone/>
              <a:defRPr lang="lt-LT" sz="14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6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6E16A520-FA0F-48E9-A7BB-E7E1DAE2A4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79088"/>
            <a:ext cx="5329238" cy="150376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53" name="Picture Placeholder 37">
            <a:extLst>
              <a:ext uri="{FF2B5EF4-FFF2-40B4-BE49-F238E27FC236}">
                <a16:creationId xmlns:a16="http://schemas.microsoft.com/office/drawing/2014/main" id="{31F987AA-E9D1-4008-8D99-E07E9E43E63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4612201"/>
            <a:ext cx="5329238" cy="150376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51" name="Picture Placeholder 37">
            <a:extLst>
              <a:ext uri="{FF2B5EF4-FFF2-40B4-BE49-F238E27FC236}">
                <a16:creationId xmlns:a16="http://schemas.microsoft.com/office/drawing/2014/main" id="{43A99785-3B80-4367-9C4D-552FD9039C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861579" y="2805832"/>
            <a:ext cx="5339945" cy="1503762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BC16D4F-79CA-4AFC-82A2-0EC39D622FA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771423" y="939233"/>
            <a:ext cx="5419727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C91AEE8-3056-4BA6-B560-307486766EC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768252" y="1408687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eismut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21BC707E-81E6-439C-8DE7-7BD03D80F6C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52699" y="2791562"/>
            <a:ext cx="4248144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D3B400D-0D63-469A-95B2-A04046CC022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149527" y="3273716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eismu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2C71E9A-42F5-4381-877B-30445CCA82A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771423" y="4544599"/>
            <a:ext cx="5419727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8D5D199D-28BF-4CE0-B54B-143175909A98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768252" y="5014053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eismut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1AF639F-B382-45B7-8812-8AD60AA93B5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842531" y="3336839"/>
            <a:ext cx="2272893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693B240E-6D3B-42DF-AF44-D10F80233E7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819400" y="5140656"/>
            <a:ext cx="2458162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B8863DA-1404-4023-BBD5-CFE7088357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19400" y="1507543"/>
            <a:ext cx="2458162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9B20C6-0896-4627-B5DD-49488F1172ED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24" name="Slide Number">
            <a:extLst>
              <a:ext uri="{FF2B5EF4-FFF2-40B4-BE49-F238E27FC236}">
                <a16:creationId xmlns:a16="http://schemas.microsoft.com/office/drawing/2014/main" id="{B9EC9024-974E-4A60-A535-9E01BB2825CE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2505492-0F73-46FB-B1C1-C10A420CA5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83A6D7-CC68-4B70-94FB-19B716E5C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180"/>
            <a:ext cx="12192000" cy="690318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1C2C3D4-C31F-4576-ADD7-79BEC3C263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15" y="1012503"/>
            <a:ext cx="10924170" cy="4832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4A1156-14D6-4568-80A7-247E3BB7E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8996887" y="1012501"/>
            <a:ext cx="2157713" cy="1469012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B9722D-87C2-44F5-A800-522F3B7E82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3399" y="3034514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AMET.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AD48FCC-9E0A-486C-A52A-1A4B48132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4130" y="3740707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F541AF4-1CB2-4174-8F93-E9A5E372D9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2A066DA-DD9A-4CF1-83EC-CCED5899AB4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5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F72A685F-E206-45CF-8F20-9D78B1CBB88D}"/>
              </a:ext>
            </a:extLst>
          </p:cNvPr>
          <p:cNvSpPr/>
          <p:nvPr userDrawn="1"/>
        </p:nvSpPr>
        <p:spPr>
          <a:xfrm>
            <a:off x="9236516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EFF54E47-59D4-46EE-9900-5B7C2B0EE41E}"/>
              </a:ext>
            </a:extLst>
          </p:cNvPr>
          <p:cNvSpPr/>
          <p:nvPr userDrawn="1"/>
        </p:nvSpPr>
        <p:spPr>
          <a:xfrm>
            <a:off x="8189294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85FAEF24-4346-4A16-8317-18B45F254A63}"/>
              </a:ext>
            </a:extLst>
          </p:cNvPr>
          <p:cNvSpPr/>
          <p:nvPr userDrawn="1"/>
        </p:nvSpPr>
        <p:spPr>
          <a:xfrm>
            <a:off x="7141185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D7C96737-5DAE-4AC5-8F36-EDB6B1A5CBAB}"/>
              </a:ext>
            </a:extLst>
          </p:cNvPr>
          <p:cNvSpPr/>
          <p:nvPr userDrawn="1"/>
        </p:nvSpPr>
        <p:spPr>
          <a:xfrm>
            <a:off x="6093967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DCD50CA6-F5E3-4BAB-80A9-9622F676C6A3}"/>
              </a:ext>
            </a:extLst>
          </p:cNvPr>
          <p:cNvSpPr/>
          <p:nvPr userDrawn="1"/>
        </p:nvSpPr>
        <p:spPr>
          <a:xfrm>
            <a:off x="5046070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Arrow: Chevron 64">
            <a:extLst>
              <a:ext uri="{FF2B5EF4-FFF2-40B4-BE49-F238E27FC236}">
                <a16:creationId xmlns:a16="http://schemas.microsoft.com/office/drawing/2014/main" id="{E900FA85-F5FF-4237-9966-54EB46AE9AF2}"/>
              </a:ext>
            </a:extLst>
          </p:cNvPr>
          <p:cNvSpPr/>
          <p:nvPr userDrawn="1"/>
        </p:nvSpPr>
        <p:spPr>
          <a:xfrm>
            <a:off x="3998852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Arrow: Chevron 66">
            <a:extLst>
              <a:ext uri="{FF2B5EF4-FFF2-40B4-BE49-F238E27FC236}">
                <a16:creationId xmlns:a16="http://schemas.microsoft.com/office/drawing/2014/main" id="{7BE2F72B-5600-4820-8A6B-109C628D9639}"/>
              </a:ext>
            </a:extLst>
          </p:cNvPr>
          <p:cNvSpPr/>
          <p:nvPr userDrawn="1"/>
        </p:nvSpPr>
        <p:spPr>
          <a:xfrm>
            <a:off x="1903172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2DD4063C-B9DA-4CCB-BC7B-967AC669EEBF}"/>
              </a:ext>
            </a:extLst>
          </p:cNvPr>
          <p:cNvSpPr/>
          <p:nvPr userDrawn="1"/>
        </p:nvSpPr>
        <p:spPr>
          <a:xfrm>
            <a:off x="2950863" y="3279650"/>
            <a:ext cx="1280160" cy="720850"/>
          </a:xfrm>
          <a:prstGeom prst="chevron">
            <a:avLst>
              <a:gd name="adj" fmla="val 3386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AFA2071-1C98-4497-BFA6-8538859F66FE}"/>
              </a:ext>
            </a:extLst>
          </p:cNvPr>
          <p:cNvCxnSpPr/>
          <p:nvPr userDrawn="1"/>
        </p:nvCxnSpPr>
        <p:spPr>
          <a:xfrm flipV="1">
            <a:off x="2454530" y="2724149"/>
            <a:ext cx="0" cy="809625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28AADFE-9C1C-4257-9D54-AD5D66EA069E}"/>
              </a:ext>
            </a:extLst>
          </p:cNvPr>
          <p:cNvCxnSpPr/>
          <p:nvPr userDrawn="1"/>
        </p:nvCxnSpPr>
        <p:spPr>
          <a:xfrm flipV="1">
            <a:off x="3498833" y="3765446"/>
            <a:ext cx="0" cy="809625"/>
          </a:xfrm>
          <a:prstGeom prst="line">
            <a:avLst/>
          </a:prstGeom>
          <a:ln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74C88EF-1E7D-45DC-A125-8A8DB4ACEAC4}"/>
              </a:ext>
            </a:extLst>
          </p:cNvPr>
          <p:cNvCxnSpPr/>
          <p:nvPr userDrawn="1"/>
        </p:nvCxnSpPr>
        <p:spPr>
          <a:xfrm flipV="1">
            <a:off x="4534245" y="2724149"/>
            <a:ext cx="0" cy="809625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FDBA785-E96C-4342-983B-53EEBC96B6C7}"/>
              </a:ext>
            </a:extLst>
          </p:cNvPr>
          <p:cNvCxnSpPr/>
          <p:nvPr userDrawn="1"/>
        </p:nvCxnSpPr>
        <p:spPr>
          <a:xfrm flipV="1">
            <a:off x="5601408" y="3765446"/>
            <a:ext cx="0" cy="809625"/>
          </a:xfrm>
          <a:prstGeom prst="line">
            <a:avLst/>
          </a:prstGeom>
          <a:ln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814FB08-0148-4383-A68D-06ECA57F126E}"/>
              </a:ext>
            </a:extLst>
          </p:cNvPr>
          <p:cNvCxnSpPr/>
          <p:nvPr userDrawn="1"/>
        </p:nvCxnSpPr>
        <p:spPr>
          <a:xfrm flipV="1">
            <a:off x="6683626" y="2724149"/>
            <a:ext cx="0" cy="809625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783B8D8-2BC5-4B4E-92B2-A2799DE33696}"/>
              </a:ext>
            </a:extLst>
          </p:cNvPr>
          <p:cNvCxnSpPr/>
          <p:nvPr userDrawn="1"/>
        </p:nvCxnSpPr>
        <p:spPr>
          <a:xfrm flipV="1">
            <a:off x="7720309" y="3765446"/>
            <a:ext cx="0" cy="809625"/>
          </a:xfrm>
          <a:prstGeom prst="line">
            <a:avLst/>
          </a:prstGeom>
          <a:ln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CA705D5-446D-472A-ADBA-F2088E495908}"/>
              </a:ext>
            </a:extLst>
          </p:cNvPr>
          <p:cNvCxnSpPr/>
          <p:nvPr userDrawn="1"/>
        </p:nvCxnSpPr>
        <p:spPr>
          <a:xfrm flipV="1">
            <a:off x="8780898" y="2724149"/>
            <a:ext cx="0" cy="809625"/>
          </a:xfrm>
          <a:prstGeom prst="line">
            <a:avLst/>
          </a:prstGeom>
          <a:ln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CF09A4E-59B6-4EB3-A71F-247EE907243A}"/>
              </a:ext>
            </a:extLst>
          </p:cNvPr>
          <p:cNvCxnSpPr/>
          <p:nvPr userDrawn="1"/>
        </p:nvCxnSpPr>
        <p:spPr>
          <a:xfrm flipV="1">
            <a:off x="9825201" y="3765446"/>
            <a:ext cx="0" cy="809625"/>
          </a:xfrm>
          <a:prstGeom prst="line">
            <a:avLst/>
          </a:prstGeom>
          <a:ln>
            <a:solidFill>
              <a:schemeClr val="tx2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AC2A2F3-09C0-4104-B8B0-1347A061EF1B}"/>
              </a:ext>
            </a:extLst>
          </p:cNvPr>
          <p:cNvSpPr>
            <a:spLocks noGrp="1"/>
          </p:cNvSpPr>
          <p:nvPr userDrawn="1">
            <p:ph type="body" sz="half" idx="23" hasCustomPrompt="1"/>
          </p:nvPr>
        </p:nvSpPr>
        <p:spPr>
          <a:xfrm>
            <a:off x="2018806" y="2049686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0121B269-6998-4979-ACC1-92F543237027}"/>
              </a:ext>
            </a:extLst>
          </p:cNvPr>
          <p:cNvSpPr>
            <a:spLocks noGrp="1"/>
          </p:cNvSpPr>
          <p:nvPr userDrawn="1">
            <p:ph type="body" sz="half" idx="24" hasCustomPrompt="1"/>
          </p:nvPr>
        </p:nvSpPr>
        <p:spPr>
          <a:xfrm>
            <a:off x="4142680" y="2049686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F3AF10A0-629E-42BF-AB92-34E64C5855DF}"/>
              </a:ext>
            </a:extLst>
          </p:cNvPr>
          <p:cNvSpPr>
            <a:spLocks noGrp="1"/>
          </p:cNvSpPr>
          <p:nvPr userDrawn="1">
            <p:ph type="body" sz="half" idx="25" hasCustomPrompt="1"/>
          </p:nvPr>
        </p:nvSpPr>
        <p:spPr>
          <a:xfrm>
            <a:off x="6158777" y="2049686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6065211C-9772-44FE-BDB3-544E8C3065B3}"/>
              </a:ext>
            </a:extLst>
          </p:cNvPr>
          <p:cNvSpPr>
            <a:spLocks noGrp="1"/>
          </p:cNvSpPr>
          <p:nvPr userDrawn="1">
            <p:ph type="body" sz="half" idx="26" hasCustomPrompt="1"/>
          </p:nvPr>
        </p:nvSpPr>
        <p:spPr>
          <a:xfrm>
            <a:off x="8249262" y="2049686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C88E55F-E873-4B57-AC4F-587BF59F1BC1}"/>
              </a:ext>
            </a:extLst>
          </p:cNvPr>
          <p:cNvSpPr>
            <a:spLocks noGrp="1"/>
          </p:cNvSpPr>
          <p:nvPr userDrawn="1">
            <p:ph type="body" sz="half" idx="27" hasCustomPrompt="1"/>
          </p:nvPr>
        </p:nvSpPr>
        <p:spPr>
          <a:xfrm>
            <a:off x="2771055" y="4648474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0F9C03A-AD98-4DDF-9F54-C47DEB1EFFED}"/>
              </a:ext>
            </a:extLst>
          </p:cNvPr>
          <p:cNvSpPr>
            <a:spLocks noGrp="1"/>
          </p:cNvSpPr>
          <p:nvPr userDrawn="1">
            <p:ph type="body" sz="half" idx="28" hasCustomPrompt="1"/>
          </p:nvPr>
        </p:nvSpPr>
        <p:spPr>
          <a:xfrm>
            <a:off x="4866354" y="4648474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E45970CF-49C3-42D7-9190-49D8D2910472}"/>
              </a:ext>
            </a:extLst>
          </p:cNvPr>
          <p:cNvSpPr>
            <a:spLocks noGrp="1"/>
          </p:cNvSpPr>
          <p:nvPr userDrawn="1">
            <p:ph type="body" sz="half" idx="29" hasCustomPrompt="1"/>
          </p:nvPr>
        </p:nvSpPr>
        <p:spPr>
          <a:xfrm>
            <a:off x="6987226" y="4648474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3F07182E-FDB6-4273-8C31-69C3314A22DA}"/>
              </a:ext>
            </a:extLst>
          </p:cNvPr>
          <p:cNvSpPr>
            <a:spLocks noGrp="1"/>
          </p:cNvSpPr>
          <p:nvPr userDrawn="1">
            <p:ph type="body" sz="half" idx="30" hasCustomPrompt="1"/>
          </p:nvPr>
        </p:nvSpPr>
        <p:spPr>
          <a:xfrm>
            <a:off x="9077711" y="4648474"/>
            <a:ext cx="1681678" cy="671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ipsum dolor sit </a:t>
            </a:r>
            <a:r>
              <a:rPr lang="en-US" sz="1000" dirty="0" err="1">
                <a:ea typeface="Roboto Light" panose="02000000000000000000" pitchFamily="2" charset="0"/>
              </a:rPr>
              <a:t>amet</a:t>
            </a:r>
            <a:r>
              <a:rPr lang="en-US" sz="1000" dirty="0">
                <a:ea typeface="Roboto Light" panose="02000000000000000000" pitchFamily="2" charset="0"/>
              </a:rPr>
              <a:t>, </a:t>
            </a:r>
            <a:r>
              <a:rPr lang="en-US" sz="1000" dirty="0" err="1">
                <a:ea typeface="Roboto Light" panose="02000000000000000000" pitchFamily="2" charset="0"/>
              </a:rPr>
              <a:t>consectetur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adipiscing</a:t>
            </a:r>
            <a:r>
              <a:rPr lang="en-US" sz="1000" dirty="0">
                <a:ea typeface="Roboto Light" panose="02000000000000000000" pitchFamily="2" charset="0"/>
              </a:rPr>
              <a:t> </a:t>
            </a:r>
            <a:r>
              <a:rPr lang="en-US" sz="1000" dirty="0" err="1">
                <a:ea typeface="Roboto Light" panose="02000000000000000000" pitchFamily="2" charset="0"/>
              </a:rPr>
              <a:t>elit</a:t>
            </a:r>
            <a:r>
              <a:rPr lang="en-US" sz="1000" dirty="0">
                <a:ea typeface="Roboto Light" panose="02000000000000000000" pitchFamily="2" charset="0"/>
              </a:rPr>
              <a:t>.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8DC96B39-0942-49E2-B316-313A53C855E4}"/>
              </a:ext>
            </a:extLst>
          </p:cNvPr>
          <p:cNvSpPr>
            <a:spLocks noGrp="1"/>
          </p:cNvSpPr>
          <p:nvPr userDrawn="1">
            <p:ph type="body" sz="half" idx="31" hasCustomPrompt="1"/>
          </p:nvPr>
        </p:nvSpPr>
        <p:spPr>
          <a:xfrm>
            <a:off x="2270538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E241324A-D110-4221-8F6B-4DA0F6D33E03}"/>
              </a:ext>
            </a:extLst>
          </p:cNvPr>
          <p:cNvSpPr>
            <a:spLocks noGrp="1"/>
          </p:cNvSpPr>
          <p:nvPr userDrawn="1">
            <p:ph type="body" sz="half" idx="32" hasCustomPrompt="1"/>
          </p:nvPr>
        </p:nvSpPr>
        <p:spPr>
          <a:xfrm>
            <a:off x="3322148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3521D2D-C584-4E5C-BBC7-EF745ED32BF8}"/>
              </a:ext>
            </a:extLst>
          </p:cNvPr>
          <p:cNvSpPr>
            <a:spLocks noGrp="1"/>
          </p:cNvSpPr>
          <p:nvPr userDrawn="1">
            <p:ph type="body" sz="half" idx="33" hasCustomPrompt="1"/>
          </p:nvPr>
        </p:nvSpPr>
        <p:spPr>
          <a:xfrm>
            <a:off x="4350312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2987660B-1511-423B-B912-F365E05F0B24}"/>
              </a:ext>
            </a:extLst>
          </p:cNvPr>
          <p:cNvSpPr>
            <a:spLocks noGrp="1"/>
          </p:cNvSpPr>
          <p:nvPr userDrawn="1">
            <p:ph type="body" sz="half" idx="34" hasCustomPrompt="1"/>
          </p:nvPr>
        </p:nvSpPr>
        <p:spPr>
          <a:xfrm>
            <a:off x="5385498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59F83004-E4B9-47F2-A449-C28678354579}"/>
              </a:ext>
            </a:extLst>
          </p:cNvPr>
          <p:cNvSpPr>
            <a:spLocks noGrp="1"/>
          </p:cNvSpPr>
          <p:nvPr userDrawn="1">
            <p:ph type="body" sz="half" idx="35" hasCustomPrompt="1"/>
          </p:nvPr>
        </p:nvSpPr>
        <p:spPr>
          <a:xfrm>
            <a:off x="6431137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B3E7CC83-2815-46C4-8E97-164D249FCF5C}"/>
              </a:ext>
            </a:extLst>
          </p:cNvPr>
          <p:cNvSpPr>
            <a:spLocks noGrp="1"/>
          </p:cNvSpPr>
          <p:nvPr userDrawn="1">
            <p:ph type="body" sz="half" idx="36" hasCustomPrompt="1"/>
          </p:nvPr>
        </p:nvSpPr>
        <p:spPr>
          <a:xfrm>
            <a:off x="7466458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D1F0A15B-BB02-4BCB-A396-B739AA8ADE9F}"/>
              </a:ext>
            </a:extLst>
          </p:cNvPr>
          <p:cNvSpPr>
            <a:spLocks noGrp="1"/>
          </p:cNvSpPr>
          <p:nvPr userDrawn="1">
            <p:ph type="body" sz="half" idx="37" hasCustomPrompt="1"/>
          </p:nvPr>
        </p:nvSpPr>
        <p:spPr>
          <a:xfrm>
            <a:off x="8495587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FD2EF17F-3693-46BA-878D-C86C3D4C424A}"/>
              </a:ext>
            </a:extLst>
          </p:cNvPr>
          <p:cNvSpPr>
            <a:spLocks noGrp="1"/>
          </p:cNvSpPr>
          <p:nvPr userDrawn="1">
            <p:ph type="body" sz="half" idx="39" hasCustomPrompt="1"/>
          </p:nvPr>
        </p:nvSpPr>
        <p:spPr>
          <a:xfrm>
            <a:off x="9490126" y="3469662"/>
            <a:ext cx="773279" cy="4045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071007" algn="l"/>
              </a:tabLst>
              <a:defRPr sz="10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LOREM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1071007" algn="l"/>
              </a:tabLst>
            </a:pPr>
            <a:r>
              <a:rPr lang="en-US" sz="1000" dirty="0">
                <a:ea typeface="Roboto Light" panose="02000000000000000000" pitchFamily="2" charset="0"/>
              </a:rPr>
              <a:t>IPSUM</a:t>
            </a:r>
            <a:endParaRPr lang="lt-LT" sz="1000" dirty="0">
              <a:ea typeface="Roboto Light" panose="02000000000000000000" pitchFamily="2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AC71B3D-43CD-4D4B-A2F4-D92291AF42D7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79" name="Slide Number">
            <a:extLst>
              <a:ext uri="{FF2B5EF4-FFF2-40B4-BE49-F238E27FC236}">
                <a16:creationId xmlns:a16="http://schemas.microsoft.com/office/drawing/2014/main" id="{6F2AC798-476B-42ED-8298-7E1459F63A03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02B2013D-CE1D-424A-BF59-F8BAB109F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3733" y="1280663"/>
            <a:ext cx="12192000" cy="513330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75" name="Content Placeholder 9">
            <a:extLst>
              <a:ext uri="{FF2B5EF4-FFF2-40B4-BE49-F238E27FC236}">
                <a16:creationId xmlns:a16="http://schemas.microsoft.com/office/drawing/2014/main" id="{3D04B195-B6D9-4E38-B232-EB5B11A005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-23094" y="842679"/>
            <a:ext cx="12191361" cy="4111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19E08B7-74FC-4919-B542-1AF608CCE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4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">
            <a:extLst>
              <a:ext uri="{FF2B5EF4-FFF2-40B4-BE49-F238E27FC236}">
                <a16:creationId xmlns:a16="http://schemas.microsoft.com/office/drawing/2014/main" id="{2F643835-7BA6-41AF-96C1-F8E78C5C53B3}"/>
              </a:ext>
            </a:extLst>
          </p:cNvPr>
          <p:cNvSpPr txBox="1">
            <a:spLocks/>
          </p:cNvSpPr>
          <p:nvPr userDrawn="1"/>
        </p:nvSpPr>
        <p:spPr>
          <a:xfrm>
            <a:off x="11275174" y="101600"/>
            <a:ext cx="688534" cy="3492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A13784-A569-4E7C-B2C0-A082B6B9C32C}"/>
              </a:ext>
            </a:extLst>
          </p:cNvPr>
          <p:cNvSpPr/>
          <p:nvPr userDrawn="1"/>
        </p:nvSpPr>
        <p:spPr>
          <a:xfrm>
            <a:off x="11453812" y="-6350"/>
            <a:ext cx="314325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28" name="Slide Number">
            <a:extLst>
              <a:ext uri="{FF2B5EF4-FFF2-40B4-BE49-F238E27FC236}">
                <a16:creationId xmlns:a16="http://schemas.microsoft.com/office/drawing/2014/main" id="{9F1D0C58-DDB5-45DC-A7FF-5B8E98DE2951}"/>
              </a:ext>
            </a:extLst>
          </p:cNvPr>
          <p:cNvSpPr txBox="1">
            <a:spLocks/>
          </p:cNvSpPr>
          <p:nvPr userDrawn="1"/>
        </p:nvSpPr>
        <p:spPr>
          <a:xfrm>
            <a:off x="11318584" y="101600"/>
            <a:ext cx="594016" cy="3492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D221749-A0A7-417A-A6AF-7935C037645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906714" y="4403318"/>
            <a:ext cx="6008436" cy="20327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Lorem ipsum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+mj-lt"/>
              </a:rPr>
              <a:t>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</a:endParaRP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357E832-083C-47B1-9BF1-2633BA63D90A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8814372" y="1836073"/>
            <a:ext cx="3098228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SEO Strategy </a:t>
            </a:r>
            <a:br>
              <a:rPr lang="en-US" sz="1400" b="1" dirty="0">
                <a:latin typeface="+mj-lt"/>
              </a:rPr>
            </a:b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E9E8626-0804-48DC-9811-02513FADAE30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8814372" y="2871280"/>
            <a:ext cx="3098228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Inbound Marketing</a:t>
            </a:r>
            <a:br>
              <a:rPr lang="en-US" sz="1400" b="1" dirty="0">
                <a:latin typeface="+mj-lt"/>
              </a:rPr>
            </a:b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</a:endParaRP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D1231D87-868D-4E73-A02E-89A5A6D2ACB1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8814372" y="3898256"/>
            <a:ext cx="3098228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Visitors</a:t>
            </a:r>
            <a:br>
              <a:rPr lang="en-US" sz="1400" b="1" dirty="0">
                <a:latin typeface="+mj-lt"/>
              </a:rPr>
            </a:b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D8974EE-6DE3-48BC-9791-674529D904DA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8814372" y="4925232"/>
            <a:ext cx="3098228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Customers</a:t>
            </a:r>
            <a:br>
              <a:rPr lang="en-US" sz="1400" b="1" dirty="0">
                <a:latin typeface="+mj-lt"/>
              </a:rPr>
            </a:b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</a:endParaRPr>
          </a:p>
        </p:txBody>
      </p:sp>
      <p:sp>
        <p:nvSpPr>
          <p:cNvPr id="43" name="Chart Placeholder 42">
            <a:extLst>
              <a:ext uri="{FF2B5EF4-FFF2-40B4-BE49-F238E27FC236}">
                <a16:creationId xmlns:a16="http://schemas.microsoft.com/office/drawing/2014/main" id="{99C7D1EA-2E92-436B-AA35-86D0A5B503FA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906463" y="1836073"/>
            <a:ext cx="6008687" cy="23342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7732BC-2E39-414B-868B-AD70CA02C90D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B2E30C2-CD27-4A8A-9D66-3C7917494029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B8A361-91AE-4B1C-B75E-80B66EA3D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88703"/>
            <a:ext cx="12192000" cy="513330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CBD43983-4DED-42B9-A882-CFAE7886125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" y="450719"/>
            <a:ext cx="12191361" cy="4111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sp>
        <p:nvSpPr>
          <p:cNvPr id="21" name="Picture Placeholder 37">
            <a:extLst>
              <a:ext uri="{FF2B5EF4-FFF2-40B4-BE49-F238E27FC236}">
                <a16:creationId xmlns:a16="http://schemas.microsoft.com/office/drawing/2014/main" id="{3EA78225-AFB3-428F-BD02-C53B1FE64F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7911" y="1887282"/>
            <a:ext cx="105571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2" name="Picture Placeholder 37">
            <a:extLst>
              <a:ext uri="{FF2B5EF4-FFF2-40B4-BE49-F238E27FC236}">
                <a16:creationId xmlns:a16="http://schemas.microsoft.com/office/drawing/2014/main" id="{AB9564CA-A91F-46AA-88F9-4391B83C374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7637911" y="2922489"/>
            <a:ext cx="105571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3" name="Picture Placeholder 37">
            <a:extLst>
              <a:ext uri="{FF2B5EF4-FFF2-40B4-BE49-F238E27FC236}">
                <a16:creationId xmlns:a16="http://schemas.microsoft.com/office/drawing/2014/main" id="{12988160-709D-4E16-85C9-D893422C87C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7637911" y="3920548"/>
            <a:ext cx="105571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Picture Placeholder 37">
            <a:extLst>
              <a:ext uri="{FF2B5EF4-FFF2-40B4-BE49-F238E27FC236}">
                <a16:creationId xmlns:a16="http://schemas.microsoft.com/office/drawing/2014/main" id="{A584B5BC-F4FC-48F6-B23A-1F00F63427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37911" y="4955755"/>
            <a:ext cx="105571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AB16F3-F551-4289-BAFF-573CB364D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E033C-806B-48D0-90F7-12118E59AACC}"/>
              </a:ext>
            </a:extLst>
          </p:cNvPr>
          <p:cNvCxnSpPr>
            <a:cxnSpLocks/>
          </p:cNvCxnSpPr>
          <p:nvPr userDrawn="1"/>
        </p:nvCxnSpPr>
        <p:spPr>
          <a:xfrm>
            <a:off x="6114232" y="1859502"/>
            <a:ext cx="0" cy="40078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7703D75-1024-4773-857D-7C73F50FC69A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678675" y="2280357"/>
            <a:ext cx="3798151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t-LT" sz="1400" dirty="0">
                <a:latin typeface="+mj-lt"/>
              </a:rPr>
              <a:t>Lorem </a:t>
            </a:r>
            <a:r>
              <a:rPr lang="en-US" sz="1400" dirty="0">
                <a:latin typeface="+mj-lt"/>
              </a:rPr>
              <a:t>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lt-LT" sz="1400" dirty="0">
                <a:latin typeface="+mj-lt"/>
              </a:rPr>
              <a:t> ut labore et dolore magna aliqua.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776FFE7-DE3F-47F5-81F5-FEB6E8A2A562}"/>
              </a:ext>
            </a:extLst>
          </p:cNvPr>
          <p:cNvSpPr>
            <a:spLocks noGrp="1"/>
          </p:cNvSpPr>
          <p:nvPr>
            <p:ph type="body" sz="half" idx="42" hasCustomPrompt="1"/>
          </p:nvPr>
        </p:nvSpPr>
        <p:spPr>
          <a:xfrm>
            <a:off x="7953374" y="2280357"/>
            <a:ext cx="3666224" cy="9276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solidFill>
                  <a:schemeClr val="tx1"/>
                </a:solidFill>
                <a:cs typeface="Lato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lt-LT" sz="1400" dirty="0">
                <a:latin typeface="+mj-lt"/>
              </a:rPr>
              <a:t>Lorem </a:t>
            </a:r>
            <a:r>
              <a:rPr lang="en-US" sz="1400" dirty="0">
                <a:latin typeface="+mj-lt"/>
              </a:rPr>
              <a:t>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lt-LT" sz="1400" dirty="0">
                <a:latin typeface="+mj-lt"/>
              </a:rPr>
              <a:t> ut labore et dolore magna aliqua.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56F344-B7F4-4758-9FFF-52333EB0E0D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678675" y="1864823"/>
            <a:ext cx="3798147" cy="380840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Lorem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56B1F40-8554-44DE-9E61-EC2494009CDD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7953374" y="1879328"/>
            <a:ext cx="3666219" cy="380840"/>
          </a:xfrm>
        </p:spPr>
        <p:txBody>
          <a:bodyPr anchor="ctr">
            <a:noAutofit/>
          </a:bodyPr>
          <a:lstStyle>
            <a:lvl1pPr marL="0" indent="0" algn="l">
              <a:buNone/>
              <a:defRPr sz="3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Lorem</a:t>
            </a:r>
            <a:endParaRPr lang="en-US" dirty="0"/>
          </a:p>
        </p:txBody>
      </p:sp>
      <p:sp>
        <p:nvSpPr>
          <p:cNvPr id="34" name="Chart Placeholder 33">
            <a:extLst>
              <a:ext uri="{FF2B5EF4-FFF2-40B4-BE49-F238E27FC236}">
                <a16:creationId xmlns:a16="http://schemas.microsoft.com/office/drawing/2014/main" id="{128132BE-F2AD-44D7-A7EC-E441CEDCB6CC}"/>
              </a:ext>
            </a:extLst>
          </p:cNvPr>
          <p:cNvSpPr>
            <a:spLocks noGrp="1"/>
          </p:cNvSpPr>
          <p:nvPr>
            <p:ph type="chart" sz="quarter" idx="44"/>
          </p:nvPr>
        </p:nvSpPr>
        <p:spPr>
          <a:xfrm>
            <a:off x="572402" y="3429000"/>
            <a:ext cx="4904473" cy="2438400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35" name="Chart Placeholder 33">
            <a:extLst>
              <a:ext uri="{FF2B5EF4-FFF2-40B4-BE49-F238E27FC236}">
                <a16:creationId xmlns:a16="http://schemas.microsoft.com/office/drawing/2014/main" id="{8C3386A5-354C-4A56-A841-FB1EF42967B2}"/>
              </a:ext>
            </a:extLst>
          </p:cNvPr>
          <p:cNvSpPr>
            <a:spLocks noGrp="1"/>
          </p:cNvSpPr>
          <p:nvPr>
            <p:ph type="chart" sz="quarter" idx="45"/>
          </p:nvPr>
        </p:nvSpPr>
        <p:spPr>
          <a:xfrm>
            <a:off x="6817605" y="3429000"/>
            <a:ext cx="4801983" cy="2438400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26414A-C863-47C1-AD48-E710FA3A42D5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CA0E1F8-104D-4B9C-9077-5ACF8F740964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5EE681F-C07C-451C-B587-3B97F13E14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88703"/>
            <a:ext cx="12192000" cy="513330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3B1FEF5A-A607-43CA-9DBE-A3408A31689F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39" y="450719"/>
            <a:ext cx="12191361" cy="4111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sp>
        <p:nvSpPr>
          <p:cNvPr id="22" name="Picture Placeholder 37">
            <a:extLst>
              <a:ext uri="{FF2B5EF4-FFF2-40B4-BE49-F238E27FC236}">
                <a16:creationId xmlns:a16="http://schemas.microsoft.com/office/drawing/2014/main" id="{92EC2282-6CBB-4703-B3F2-C5D16B0C0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02" y="2331566"/>
            <a:ext cx="99672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4" name="Picture Placeholder 37">
            <a:extLst>
              <a:ext uri="{FF2B5EF4-FFF2-40B4-BE49-F238E27FC236}">
                <a16:creationId xmlns:a16="http://schemas.microsoft.com/office/drawing/2014/main" id="{21C78427-7F45-4315-86EB-42A73DC9B92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817605" y="2402872"/>
            <a:ext cx="996724" cy="82524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D544AA-B4F2-4626-9585-7C9CE3C4F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E3F350F-C7C2-458C-8C66-272764EEE72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87562" y="2174500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4B9ECC-3F1F-4265-98B1-AEF3E1D8C3C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87561" y="2570072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755CDEE-51E8-4EFE-A517-01DB8E022292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71228" y="2186688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01.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7CD48E97-FC9C-4731-9E49-0E147D122190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087562" y="4485146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A17EA93-25FC-40E2-A876-570436C5C05E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087561" y="4880718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1A70BD68-2329-4EB1-AEA1-F791EDC49DCA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659901" y="4497334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02.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DC99A3D-55A0-4558-B5C7-5EEC0E18C013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8431908" y="2189232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DD57B686-FD8D-4ADC-82D0-97502F95DE22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8431907" y="2584804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A4DF4B-5EFC-479F-9D79-744C2D55F03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8002252" y="2201420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03.</a:t>
            </a:r>
            <a:endParaRPr lang="en-US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3D32219-6FCB-4D6C-A9AE-CBB833F95786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8449553" y="4486842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E283962-BBA6-4A67-A929-6868F556E594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8449552" y="4882414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685733B-2072-4FBE-9E45-A4F4272F2A48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8002252" y="4499030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04.</a:t>
            </a:r>
            <a:endParaRPr lang="en-US" dirty="0"/>
          </a:p>
        </p:txBody>
      </p:sp>
      <p:sp>
        <p:nvSpPr>
          <p:cNvPr id="41" name="Chart Placeholder 40">
            <a:extLst>
              <a:ext uri="{FF2B5EF4-FFF2-40B4-BE49-F238E27FC236}">
                <a16:creationId xmlns:a16="http://schemas.microsoft.com/office/drawing/2014/main" id="{7E5B9835-AF1D-4102-B12B-663D83FE3CFD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4232275" y="2174875"/>
            <a:ext cx="3721100" cy="3603625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A8EE92-249B-4274-862D-50BCABC638B0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42" name="Slide Number">
            <a:extLst>
              <a:ext uri="{FF2B5EF4-FFF2-40B4-BE49-F238E27FC236}">
                <a16:creationId xmlns:a16="http://schemas.microsoft.com/office/drawing/2014/main" id="{C3E4DF50-FBE9-46B7-8CEC-958125BC675D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96EDC9-3221-4A1C-A6D4-2C5441FF0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88703"/>
            <a:ext cx="12192000" cy="513330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035707D-5179-4046-BBB9-3B07BD33C7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" y="450719"/>
            <a:ext cx="12191361" cy="4111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BE5D6D-6F41-4A65-BCFF-2430C158B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90C9D29C-0720-4867-8DD7-0E3F875800AB}"/>
              </a:ext>
            </a:extLst>
          </p:cNvPr>
          <p:cNvSpPr/>
          <p:nvPr userDrawn="1"/>
        </p:nvSpPr>
        <p:spPr>
          <a:xfrm>
            <a:off x="1820945" y="2447479"/>
            <a:ext cx="1639486" cy="1639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E2824B-1CE4-4952-9D6B-D43F5862F0FD}"/>
              </a:ext>
            </a:extLst>
          </p:cNvPr>
          <p:cNvSpPr/>
          <p:nvPr userDrawn="1"/>
        </p:nvSpPr>
        <p:spPr>
          <a:xfrm>
            <a:off x="5202599" y="2447479"/>
            <a:ext cx="1639486" cy="1639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0215D7-DF2F-4106-9F54-E85EF9A551CD}"/>
              </a:ext>
            </a:extLst>
          </p:cNvPr>
          <p:cNvSpPr/>
          <p:nvPr userDrawn="1"/>
        </p:nvSpPr>
        <p:spPr>
          <a:xfrm>
            <a:off x="8576746" y="2447479"/>
            <a:ext cx="1639486" cy="16394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EEF4761E-3B0F-4F72-9A8E-C4B2FD40A52C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745152" y="4877511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FE503DB-4257-47E5-89B5-D8CDFDE74E1C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745152" y="5273083"/>
            <a:ext cx="2485656" cy="594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2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3AEBD40-CB81-4727-94ED-972A30D0DC26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5098520" y="4877511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7766C6F-0C3C-45A3-9AB3-19079EAA9001}"/>
              </a:ext>
            </a:extLst>
          </p:cNvPr>
          <p:cNvSpPr>
            <a:spLocks noGrp="1"/>
          </p:cNvSpPr>
          <p:nvPr>
            <p:ph type="body" sz="half" idx="43" hasCustomPrompt="1"/>
          </p:nvPr>
        </p:nvSpPr>
        <p:spPr>
          <a:xfrm>
            <a:off x="5098520" y="5273083"/>
            <a:ext cx="2485656" cy="594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2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B808600-6A33-40DD-BE42-3F01A7A9197D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8575682" y="4877511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A4171FB-1FD4-4A5A-A44C-D1FBA4CBBB88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8575682" y="5273083"/>
            <a:ext cx="2485656" cy="594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2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43" name="Chart Placeholder 41">
            <a:extLst>
              <a:ext uri="{FF2B5EF4-FFF2-40B4-BE49-F238E27FC236}">
                <a16:creationId xmlns:a16="http://schemas.microsoft.com/office/drawing/2014/main" id="{2A586044-BC44-4BE3-93B8-F7F24A1DA460}"/>
              </a:ext>
            </a:extLst>
          </p:cNvPr>
          <p:cNvSpPr>
            <a:spLocks noGrp="1"/>
          </p:cNvSpPr>
          <p:nvPr>
            <p:ph type="chart" sz="quarter" idx="47"/>
          </p:nvPr>
        </p:nvSpPr>
        <p:spPr>
          <a:xfrm>
            <a:off x="4826000" y="2120900"/>
            <a:ext cx="3165474" cy="2413000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44" name="Chart Placeholder 41">
            <a:extLst>
              <a:ext uri="{FF2B5EF4-FFF2-40B4-BE49-F238E27FC236}">
                <a16:creationId xmlns:a16="http://schemas.microsoft.com/office/drawing/2014/main" id="{B4FAB663-9D7A-4BD3-88F8-747F6BA1FE3F}"/>
              </a:ext>
            </a:extLst>
          </p:cNvPr>
          <p:cNvSpPr>
            <a:spLocks noGrp="1"/>
          </p:cNvSpPr>
          <p:nvPr>
            <p:ph type="chart" sz="quarter" idx="48"/>
          </p:nvPr>
        </p:nvSpPr>
        <p:spPr>
          <a:xfrm>
            <a:off x="1406527" y="2120900"/>
            <a:ext cx="3165474" cy="2413000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45" name="Chart Placeholder 41">
            <a:extLst>
              <a:ext uri="{FF2B5EF4-FFF2-40B4-BE49-F238E27FC236}">
                <a16:creationId xmlns:a16="http://schemas.microsoft.com/office/drawing/2014/main" id="{6F25F191-2353-494C-98FC-7080A0EDADC0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8237057" y="2120900"/>
            <a:ext cx="3165474" cy="2413000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9B3FD-7684-4802-8B46-3148375FE67C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F8C2F1E5-8AB3-489A-A8D3-926E0FB80281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54C132C-2686-4A9C-8430-F3254FC43C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929647"/>
            <a:ext cx="12192000" cy="513330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878C704F-5D40-4FEC-9B64-351B6108E00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" y="491663"/>
            <a:ext cx="12191361" cy="4111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44F481-61F7-4EC4-8209-E22E979425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11C9170B-C2E3-4002-BFAE-00A75BC77BD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87562" y="2038020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53E92854-D4FF-46C5-A167-77121EE5302E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087561" y="2433592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77E8AF1-F5F4-4748-815B-117B9FA08BA2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71228" y="2050208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01.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3F742F0A-E1A0-4662-9A90-F171C6E28396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1087562" y="3391996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7C7032B0-3AB5-4329-BAF0-2020545E835A}"/>
              </a:ext>
            </a:extLst>
          </p:cNvPr>
          <p:cNvSpPr>
            <a:spLocks noGrp="1"/>
          </p:cNvSpPr>
          <p:nvPr>
            <p:ph type="body" sz="half" idx="41" hasCustomPrompt="1"/>
          </p:nvPr>
        </p:nvSpPr>
        <p:spPr>
          <a:xfrm>
            <a:off x="1087561" y="3787568"/>
            <a:ext cx="3032419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FB68B295-58A6-4108-9526-BAB8944150E8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659901" y="3404184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lt-LT" dirty="0"/>
              <a:t>02.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8E24086A-A547-472C-B25D-8E7EEABF13CC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1087561" y="4740484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23B5526C-58DB-4010-99F5-F3D8E028CE16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1087560" y="5136056"/>
            <a:ext cx="3032419" cy="7922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5E7D9237-C3E6-42C7-A4EF-7DAB3A1AC68E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657905" y="4752672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000" b="1" kern="120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lt-LT" dirty="0"/>
              <a:t>03.</a:t>
            </a:r>
            <a:endParaRPr lang="en-US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B645953-2FD6-4654-857D-69463F00A0DB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9387793" y="4592356"/>
            <a:ext cx="1871692" cy="38084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solidFill>
                  <a:srgbClr val="041E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037FD6EF-7667-4171-946B-002818815905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387792" y="4987928"/>
            <a:ext cx="2513161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eiusmod 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4FA51F41-3F75-4276-84A8-002FE735085D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8940492" y="4604544"/>
            <a:ext cx="711340" cy="38084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000" b="1" kern="1200" dirty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lt-LT" dirty="0"/>
              <a:t>04.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7CB7EC4-39CA-451E-B2E4-4CF90BE2C1C2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4186238" y="2038395"/>
            <a:ext cx="4740275" cy="3971925"/>
          </a:xfrm>
        </p:spPr>
        <p:txBody>
          <a:bodyPr/>
          <a:lstStyle/>
          <a:p>
            <a:r>
              <a:rPr lang="lt-LT"/>
              <a:t>Spustelėkite piktogramą, jei norite pridėti diagramą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5F9785-2A5E-4BAA-A840-2027D3161E82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23" name="Slide Number">
            <a:extLst>
              <a:ext uri="{FF2B5EF4-FFF2-40B4-BE49-F238E27FC236}">
                <a16:creationId xmlns:a16="http://schemas.microsoft.com/office/drawing/2014/main" id="{0DC1FAD6-E1AB-48D5-A5DE-1FDC85B0199F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B62186-FEF8-4B10-BFF0-CA78B530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228" y="897486"/>
            <a:ext cx="11223592" cy="513330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833920C6-F96C-42BF-8EA8-ECFCDC49427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7905" y="420477"/>
            <a:ext cx="11236915" cy="4111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8AC71E-A656-4E30-A906-3735513D7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5A78D8-251C-451C-885E-8193EBD7BE1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711700" y="3634171"/>
            <a:ext cx="3136900" cy="220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Lorem ipsum dolor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lt-LT" sz="1400" dirty="0">
                <a:latin typeface="+mj-lt"/>
              </a:rPr>
              <a:t>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314B0F1-D392-4C63-BEFC-A46B76FFD1BC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428037" y="3634171"/>
            <a:ext cx="3136900" cy="22070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Lorem ipsum dolor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lt-LT" sz="1400" dirty="0">
                <a:latin typeface="+mj-lt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4D1F8E-0216-4DB3-8A69-3AB05786096E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ADFD55AE-100C-4FAA-BBC7-A81FDFA493B7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Picture Placeholder 37">
            <a:extLst>
              <a:ext uri="{FF2B5EF4-FFF2-40B4-BE49-F238E27FC236}">
                <a16:creationId xmlns:a16="http://schemas.microsoft.com/office/drawing/2014/main" id="{644448CF-B04B-44BE-BFE9-5C08A943A7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1700" y="2781218"/>
            <a:ext cx="1115895" cy="78172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27" name="Picture Placeholder 37">
            <a:extLst>
              <a:ext uri="{FF2B5EF4-FFF2-40B4-BE49-F238E27FC236}">
                <a16:creationId xmlns:a16="http://schemas.microsoft.com/office/drawing/2014/main" id="{8CC4D1C0-0783-49C9-91B9-93C719D3B5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8037" y="2798975"/>
            <a:ext cx="1115895" cy="781727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17927624-4380-4F5E-99FF-8804DFCA71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49289" y="2170303"/>
            <a:ext cx="6097897" cy="411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89644C1-0A0B-4409-9142-0B380C803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289" y="1380595"/>
            <a:ext cx="6097897" cy="689832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0F2EEB-6327-4F4D-932B-5BE5F7695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17927624-4380-4F5E-99FF-8804DFCA71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033" y="2735789"/>
            <a:ext cx="6097897" cy="411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89644C1-0A0B-4409-9142-0B380C803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033" y="1946081"/>
            <a:ext cx="6097897" cy="689832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5A78D8-251C-451C-885E-8193EBD7BE1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903604" y="3210410"/>
            <a:ext cx="5707370" cy="17385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lt-LT" sz="1400" dirty="0">
                <a:latin typeface="+mj-lt"/>
              </a:rPr>
              <a:t>.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lt-LT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endParaRPr lang="lt-LT" sz="140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4D1F8E-0216-4DB3-8A69-3AB05786096E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ADFD55AE-100C-4FAA-BBC7-A81FDFA493B7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B083E-24E7-44CA-BFFB-3F7BACE87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1B24556-C750-4D6A-9AB5-21A17E1C1E7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359580" y="2836802"/>
            <a:ext cx="4330020" cy="2635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Lorem ipsum dolor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</a:t>
            </a:r>
            <a:r>
              <a:rPr lang="lt-LT" sz="1400" dirty="0">
                <a:latin typeface="+mj-lt"/>
              </a:rPr>
              <a:t>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011C60B-07AA-4A2A-A956-D7B19AE5C462}"/>
              </a:ext>
            </a:extLst>
          </p:cNvPr>
          <p:cNvSpPr>
            <a:spLocks noGrp="1"/>
          </p:cNvSpPr>
          <p:nvPr>
            <p:ph type="body" sz="half" idx="39" hasCustomPrompt="1"/>
          </p:nvPr>
        </p:nvSpPr>
        <p:spPr>
          <a:xfrm>
            <a:off x="6502400" y="2836802"/>
            <a:ext cx="4330020" cy="2635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lnSpc>
                <a:spcPct val="100000"/>
              </a:lnSpc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Lorem ipsum dolor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</a:t>
            </a:r>
            <a:r>
              <a:rPr lang="lt-LT" sz="1400" dirty="0">
                <a:latin typeface="+mj-lt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64182-529B-4C7A-BE82-C9E631E58A57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5A8CE27-A4DB-4DAC-B392-A31AC515BDC6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9367172-CF57-4D05-8A55-71E6451F0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97" y="1148231"/>
            <a:ext cx="12160155" cy="689832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DAB9F49A-9710-4CAB-B016-91A3044C9D2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198" y="1887674"/>
            <a:ext cx="12160154" cy="4111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B6E28-A2BF-45A9-9C07-715B18189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04F00A7-6905-4231-B886-6A36D409A74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231995" y="2809720"/>
            <a:ext cx="5952948" cy="267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 b="1" dirty="0">
                <a:latin typeface="+mj-lt"/>
              </a:rPr>
              <a:t>Lorem ipsum dolor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Ut </a:t>
            </a:r>
            <a:r>
              <a:rPr lang="en-US" sz="1400" dirty="0" err="1">
                <a:latin typeface="+mj-lt"/>
              </a:rPr>
              <a:t>enim</a:t>
            </a:r>
            <a:r>
              <a:rPr lang="en-US" sz="1400" dirty="0">
                <a:latin typeface="+mj-lt"/>
              </a:rPr>
              <a:t> ad minim </a:t>
            </a:r>
            <a:r>
              <a:rPr lang="en-US" sz="1400" dirty="0" err="1">
                <a:latin typeface="+mj-lt"/>
              </a:rPr>
              <a:t>veniam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quis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nostrud</a:t>
            </a:r>
            <a:r>
              <a:rPr lang="en-US" sz="1400" dirty="0">
                <a:latin typeface="+mj-lt"/>
              </a:rPr>
              <a:t> exercitation </a:t>
            </a:r>
            <a:r>
              <a:rPr lang="en-US" sz="1400" dirty="0" err="1">
                <a:latin typeface="+mj-lt"/>
              </a:rPr>
              <a:t>ullamco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laboris</a:t>
            </a:r>
            <a:r>
              <a:rPr lang="en-US" sz="1400" dirty="0">
                <a:latin typeface="+mj-lt"/>
              </a:rPr>
              <a:t> nisi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aliquip</a:t>
            </a:r>
            <a:r>
              <a:rPr lang="en-US" sz="1400" dirty="0">
                <a:latin typeface="+mj-lt"/>
              </a:rPr>
              <a:t> ex </a:t>
            </a:r>
            <a:r>
              <a:rPr lang="en-US" sz="1400" dirty="0" err="1">
                <a:latin typeface="+mj-lt"/>
              </a:rPr>
              <a:t>ea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commodo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consequat</a:t>
            </a:r>
            <a:r>
              <a:rPr lang="en-US" sz="1400" dirty="0">
                <a:latin typeface="+mj-lt"/>
              </a:rPr>
              <a:t>. Duis </a:t>
            </a:r>
            <a:r>
              <a:rPr lang="en-US" sz="1400" dirty="0" err="1">
                <a:latin typeface="+mj-lt"/>
              </a:rPr>
              <a:t>aute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irure</a:t>
            </a:r>
            <a:r>
              <a:rPr lang="en-US" sz="1400" dirty="0">
                <a:latin typeface="+mj-lt"/>
              </a:rPr>
              <a:t> dolor in </a:t>
            </a:r>
            <a:r>
              <a:rPr lang="en-US" sz="1400" dirty="0" err="1">
                <a:latin typeface="+mj-lt"/>
              </a:rPr>
              <a:t>reprehenderit</a:t>
            </a:r>
            <a:r>
              <a:rPr lang="en-US" sz="1400" dirty="0">
                <a:latin typeface="+mj-lt"/>
              </a:rPr>
              <a:t> in </a:t>
            </a:r>
            <a:r>
              <a:rPr lang="en-US" sz="1400" dirty="0" err="1">
                <a:latin typeface="+mj-lt"/>
              </a:rPr>
              <a:t>voluptate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velit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esse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cillum</a:t>
            </a:r>
            <a:r>
              <a:rPr lang="en-US" sz="1400" dirty="0">
                <a:latin typeface="+mj-lt"/>
              </a:rPr>
              <a:t> dolore </a:t>
            </a:r>
            <a:r>
              <a:rPr lang="en-US" sz="1400" dirty="0" err="1">
                <a:latin typeface="+mj-lt"/>
              </a:rPr>
              <a:t>eu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fugiat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nulla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pariatur</a:t>
            </a:r>
            <a:r>
              <a:rPr lang="en-US" sz="1400" dirty="0">
                <a:latin typeface="+mj-lt"/>
              </a:rPr>
              <a:t>. </a:t>
            </a:r>
            <a:endParaRPr lang="lt-LT" sz="14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7A56C7-A6C4-46D7-BAB3-D7753A66D669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DCEDA12B-4592-452E-8468-D23E7E7E8D9F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56DE388-1305-4873-94A8-E002F8738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371600"/>
            <a:ext cx="12192000" cy="689832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F1A9590D-A6E3-4A56-8B4F-0A2CC61CC0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2111043"/>
            <a:ext cx="12191361" cy="41116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lt-LT" dirty="0"/>
              <a:t>Your great subtitle in this line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1F577C-1CA1-43C5-A27D-9BE1E62ED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B924DB-C48B-4F51-B361-150ADDDCF3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66F100-C5F0-47B6-A1F5-328E8A612DFF}"/>
              </a:ext>
            </a:extLst>
          </p:cNvPr>
          <p:cNvSpPr/>
          <p:nvPr userDrawn="1"/>
        </p:nvSpPr>
        <p:spPr>
          <a:xfrm>
            <a:off x="633915" y="1012502"/>
            <a:ext cx="10924170" cy="483299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3B6F9-C5DB-4B99-B722-C83C7A01E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8996887" y="1012501"/>
            <a:ext cx="2157713" cy="1469012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2ED381D-DBBC-42F0-8BE0-F75F75A82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82" y="3034513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LOREM IPSUM DOLOR SIT AMET.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C5092EF-1D0A-4EE4-B2CA-4C6BC5C23E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013" y="3740706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5EB4310-29E5-42AA-AA0B-2FE7679E56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CB9D37E-159A-49AE-A627-C939ACFEBA0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9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E5434-6F6C-41BC-BAD9-C7249F6758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83"/>
          <a:stretch/>
        </p:blipFill>
        <p:spPr>
          <a:xfrm>
            <a:off x="1896932" y="0"/>
            <a:ext cx="10295068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B7764B3-663F-4ACA-82EC-06ABFCC9187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96392" y="2860330"/>
            <a:ext cx="6186151" cy="567108"/>
          </a:xfrm>
        </p:spPr>
        <p:txBody>
          <a:bodyPr/>
          <a:lstStyle>
            <a:lvl1pPr algn="l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F542EF-9CA8-49A9-8EAA-37CC808A5455}"/>
              </a:ext>
            </a:extLst>
          </p:cNvPr>
          <p:cNvSpPr/>
          <p:nvPr userDrawn="1"/>
        </p:nvSpPr>
        <p:spPr>
          <a:xfrm>
            <a:off x="1096392" y="846161"/>
            <a:ext cx="1650776" cy="1650773"/>
          </a:xfrm>
          <a:prstGeom prst="ellipse">
            <a:avLst/>
          </a:prstGeom>
          <a:solidFill>
            <a:srgbClr val="9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4FC4365-8D2A-46F0-8DEC-0CF1B8BA2C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96392" y="3459522"/>
            <a:ext cx="6186151" cy="4111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5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19CB24-9275-4F37-9998-3FA737462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938"/>
          <a:stretch/>
        </p:blipFill>
        <p:spPr>
          <a:xfrm>
            <a:off x="0" y="0"/>
            <a:ext cx="1027601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F1940F-D0D1-48B6-A038-901C4999CFBE}"/>
              </a:ext>
            </a:extLst>
          </p:cNvPr>
          <p:cNvSpPr/>
          <p:nvPr/>
        </p:nvSpPr>
        <p:spPr>
          <a:xfrm>
            <a:off x="5751742" y="2903084"/>
            <a:ext cx="1650776" cy="1650773"/>
          </a:xfrm>
          <a:prstGeom prst="ellipse">
            <a:avLst/>
          </a:prstGeom>
          <a:solidFill>
            <a:srgbClr val="9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F1FE49-E074-4DCE-9FBA-EC588C3511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5114" y="3253315"/>
            <a:ext cx="4183973" cy="544123"/>
          </a:xfrm>
        </p:spPr>
        <p:txBody>
          <a:bodyPr/>
          <a:lstStyle>
            <a:lvl1pPr algn="l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C4BF36B4-6F46-46C9-A0F1-C4B5456B14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85114" y="3879429"/>
            <a:ext cx="4183973" cy="4111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B0CCCB-5632-4E5F-B54D-AC051B87C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6489" y="0"/>
            <a:ext cx="8285511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F1940F-D0D1-48B6-A038-901C4999CFBE}"/>
              </a:ext>
            </a:extLst>
          </p:cNvPr>
          <p:cNvSpPr/>
          <p:nvPr/>
        </p:nvSpPr>
        <p:spPr>
          <a:xfrm>
            <a:off x="907708" y="1675004"/>
            <a:ext cx="1650776" cy="1650773"/>
          </a:xfrm>
          <a:prstGeom prst="ellipse">
            <a:avLst/>
          </a:prstGeom>
          <a:solidFill>
            <a:srgbClr val="94D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81832C-152C-41C6-9F61-6B998F75AC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392" y="3550140"/>
            <a:ext cx="6186151" cy="567108"/>
          </a:xfrm>
        </p:spPr>
        <p:txBody>
          <a:bodyPr/>
          <a:lstStyle>
            <a:lvl1pPr algn="l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AFE1C-9249-4518-915B-5D5939ECB3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96963" y="4165928"/>
            <a:ext cx="6185580" cy="2937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25928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14DDF-6D36-4899-8908-C45C37E10B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DB334A-1D24-426A-AD6D-1D733AEC3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71586"/>
            <a:ext cx="12192000" cy="544123"/>
          </a:xfrm>
        </p:spPr>
        <p:txBody>
          <a:bodyPr/>
          <a:lstStyle>
            <a:lvl1pPr algn="ctr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98BB373-A12C-4A8A-8EC8-15778EE972D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697700"/>
            <a:ext cx="12192000" cy="41116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BD32C-4179-48F7-9C56-FD75B699D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AC7D10-DEDE-4126-BF9A-4BCAEBA87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51077"/>
            <a:ext cx="12192000" cy="544123"/>
          </a:xfrm>
        </p:spPr>
        <p:txBody>
          <a:bodyPr/>
          <a:lstStyle>
            <a:lvl1pPr algn="ctr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ABA0334A-C4DE-49DD-9E57-D461B0E6146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277191"/>
            <a:ext cx="12192000" cy="41116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B23461-478C-436B-8D3C-FF06A2163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0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5AE437-8B8F-4313-B8B2-35605ED4B153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37027C11-4FAD-41C7-A71A-4EA4BD5286D2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A1AC30-164B-4E37-9A2B-2B57347C2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85114" y="3253315"/>
            <a:ext cx="4230423" cy="544123"/>
          </a:xfrm>
        </p:spPr>
        <p:txBody>
          <a:bodyPr/>
          <a:lstStyle>
            <a:lvl1pPr algn="l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B2A5CFA-3E79-4E64-AD4D-DB92374E55F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85114" y="3879429"/>
            <a:ext cx="4230423" cy="4111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CF4E0-A4EE-41EC-943A-CCE56934C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1A3F958-0FDD-46E0-A85E-F00A11E77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51077"/>
            <a:ext cx="12192000" cy="544123"/>
          </a:xfrm>
        </p:spPr>
        <p:txBody>
          <a:bodyPr/>
          <a:lstStyle>
            <a:lvl1pPr algn="ctr">
              <a:defRPr b="0">
                <a:latin typeface="Raleway SemiBold" panose="020B0703030101060003" pitchFamily="34" charset="0"/>
              </a:defRPr>
            </a:lvl1pPr>
          </a:lstStyle>
          <a:p>
            <a:r>
              <a:rPr lang="en-US" dirty="0"/>
              <a:t>DIVIDER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F5AFF243-C9B9-47CC-AA7C-84DA7917AB3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3277191"/>
            <a:ext cx="12192000" cy="411162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pPr lvl="0"/>
            <a:r>
              <a:rPr lang="lt-LT" dirty="0"/>
              <a:t>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57FCF3-28C4-400B-87E3-1BB242BE32CD}"/>
              </a:ext>
            </a:extLst>
          </p:cNvPr>
          <p:cNvSpPr/>
          <p:nvPr userDrawn="1"/>
        </p:nvSpPr>
        <p:spPr>
          <a:xfrm>
            <a:off x="0" y="0"/>
            <a:ext cx="12192000" cy="445588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58800" dist="1905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6BDDDD-0CDB-4D5B-B4C7-09EA8FCBE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76" y="391122"/>
            <a:ext cx="3341740" cy="142382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6075D5-929A-4B76-B7D2-FE5D658FC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2259" y="4881437"/>
            <a:ext cx="2030314" cy="27409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A4A4BDC-9705-4001-99B3-C713CCAF95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3774" y="4881437"/>
            <a:ext cx="2258263" cy="27589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090C80-2298-40B5-861B-E057CD13101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8309" y="4878221"/>
            <a:ext cx="1912982" cy="278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F6E240-9673-44FD-B3A1-2FCC0EBAAF9A}"/>
              </a:ext>
            </a:extLst>
          </p:cNvPr>
          <p:cNvSpPr txBox="1"/>
          <p:nvPr userDrawn="1"/>
        </p:nvSpPr>
        <p:spPr>
          <a:xfrm>
            <a:off x="1099963" y="5354805"/>
            <a:ext cx="2635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Roosikrantsi 2, </a:t>
            </a:r>
            <a:endParaRPr lang="lt-LT" sz="1400" dirty="0"/>
          </a:p>
          <a:p>
            <a:r>
              <a:rPr lang="fi-FI" sz="1400" dirty="0"/>
              <a:t>EE-10119 Tallinn, Estonia</a:t>
            </a:r>
          </a:p>
          <a:p>
            <a:r>
              <a:rPr lang="fi-FI" sz="1400" dirty="0"/>
              <a:t>+372 6407170</a:t>
            </a:r>
          </a:p>
          <a:p>
            <a:r>
              <a:rPr lang="fi-FI" sz="1400" dirty="0"/>
              <a:t>+372 6407171</a:t>
            </a:r>
          </a:p>
          <a:p>
            <a:r>
              <a:rPr lang="fi-FI" sz="1400" dirty="0"/>
              <a:t>contact@ellex.ee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C33120-F9F7-4003-A056-48A447250599}"/>
              </a:ext>
            </a:extLst>
          </p:cNvPr>
          <p:cNvSpPr txBox="1"/>
          <p:nvPr userDrawn="1"/>
        </p:nvSpPr>
        <p:spPr>
          <a:xfrm>
            <a:off x="4842907" y="5354805"/>
            <a:ext cx="2635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K.Valdemara 62, </a:t>
            </a:r>
            <a:endParaRPr lang="lt-LT" sz="1400" dirty="0"/>
          </a:p>
          <a:p>
            <a:r>
              <a:rPr lang="fi-FI" sz="1400" dirty="0"/>
              <a:t>LV-1013 Riga, Latvia</a:t>
            </a:r>
          </a:p>
          <a:p>
            <a:r>
              <a:rPr lang="fi-FI" sz="1400" dirty="0"/>
              <a:t>+371 67814848</a:t>
            </a:r>
          </a:p>
          <a:p>
            <a:r>
              <a:rPr lang="fi-FI" sz="1400" dirty="0"/>
              <a:t>+371 67814849</a:t>
            </a:r>
          </a:p>
          <a:p>
            <a:r>
              <a:rPr lang="fi-FI" sz="1400" dirty="0"/>
              <a:t>contact@ellex.lv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0C308-7D72-450C-B7AA-D7DB34EE0E32}"/>
              </a:ext>
            </a:extLst>
          </p:cNvPr>
          <p:cNvSpPr txBox="1"/>
          <p:nvPr userDrawn="1"/>
        </p:nvSpPr>
        <p:spPr>
          <a:xfrm>
            <a:off x="8724556" y="5354804"/>
            <a:ext cx="2635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Jogailos g. 9, </a:t>
            </a:r>
            <a:endParaRPr lang="lt-LT" sz="1400" dirty="0"/>
          </a:p>
          <a:p>
            <a:r>
              <a:rPr lang="pt-BR" sz="1400" dirty="0"/>
              <a:t>LT-01116</a:t>
            </a:r>
            <a:r>
              <a:rPr lang="lt-LT" sz="1400" dirty="0"/>
              <a:t> </a:t>
            </a:r>
            <a:r>
              <a:rPr lang="pt-BR" sz="1400" dirty="0"/>
              <a:t>Vilnius, Lithuania</a:t>
            </a:r>
          </a:p>
          <a:p>
            <a:r>
              <a:rPr lang="pt-BR" sz="1400" dirty="0"/>
              <a:t>+370 52681888</a:t>
            </a:r>
          </a:p>
          <a:p>
            <a:r>
              <a:rPr lang="pt-BR" sz="1400" dirty="0"/>
              <a:t>+370 52125591</a:t>
            </a:r>
          </a:p>
          <a:p>
            <a:r>
              <a:rPr lang="pt-BR" sz="1400" dirty="0"/>
              <a:t>contact@ellex.lt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13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4BE258-AD1C-4CD3-AA08-76FCC532D34C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9C00EA3A-DB91-4538-A3B4-D7A941E6D0D4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FE138-9A62-4A93-B11F-E94E96611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9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B7B0F9-2142-482F-9B54-05B0DA7A9A78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D6CA724-8E9D-4ED6-87C0-00F3D821E93E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83A6D7-CC68-4B70-94FB-19B716E5C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180"/>
            <a:ext cx="12192000" cy="69031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65AC9B-2244-4EF6-B741-7633AE2809EE}"/>
              </a:ext>
            </a:extLst>
          </p:cNvPr>
          <p:cNvSpPr/>
          <p:nvPr userDrawn="1"/>
        </p:nvSpPr>
        <p:spPr>
          <a:xfrm>
            <a:off x="633915" y="1012502"/>
            <a:ext cx="10924170" cy="4832996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2A7B8-EA9F-4CA2-A156-AFF6A053C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8996887" y="1012501"/>
            <a:ext cx="2157713" cy="1469012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2D7A075-EE6B-4D7D-B5F5-550AC99E6D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82" y="3034513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en-US" dirty="0"/>
              <a:t>LOREM IPSUM DOLOR SIT AMET.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3A08DDA-B9A2-4B8F-B36A-3330D88912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013" y="3740706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58CDAE7-8743-4227-AF21-BEB7558358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85A2C6D-25A7-4C4D-A664-20294DC52890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3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B6289-66C9-41BF-90C9-4AF9A0F69E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8" y="6065213"/>
            <a:ext cx="2509561" cy="6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7">
            <a:extLst>
              <a:ext uri="{FF2B5EF4-FFF2-40B4-BE49-F238E27FC236}">
                <a16:creationId xmlns:a16="http://schemas.microsoft.com/office/drawing/2014/main" id="{730AED85-5CD2-4C54-8E26-86CD26E86B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6350"/>
            <a:ext cx="5343218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9B9119-6B3C-45F1-BBAF-E5D5E9EB6E1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D3B2F5E5-11E9-4977-A532-7C56B27BAC6E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4BDD0-1675-4B87-A4C0-788268FDAA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30" y="5949303"/>
            <a:ext cx="2509561" cy="6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2032463-EB15-4DF9-A14C-28AE3ECE7C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3399" y="3034514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AMET.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909C022-AE1D-46DB-8B23-F91EBE76D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4130" y="3740707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LOREM.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C925B23-3440-4B8B-9930-6CB5B23BC6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Name Surname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7260F52-CCB4-4276-81F0-5DE7E572DE7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[...] month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6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9">
            <a:extLst>
              <a:ext uri="{FF2B5EF4-FFF2-40B4-BE49-F238E27FC236}">
                <a16:creationId xmlns:a16="http://schemas.microsoft.com/office/drawing/2014/main" id="{17927624-4380-4F5E-99FF-8804DFCA71F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3033" y="2735789"/>
            <a:ext cx="6097897" cy="4111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Your great subtitle in this line</a:t>
            </a:r>
            <a:endParaRPr lang="en-US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89644C1-0A0B-4409-9142-0B380C803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3033" y="1946081"/>
            <a:ext cx="6097897" cy="689832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en-US"/>
              <a:t>LOREM IPSUM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75A78D8-251C-451C-885E-8193EBD7BE1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903604" y="3210410"/>
            <a:ext cx="5707370" cy="173859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lt-LT" sz="1400">
                <a:latin typeface="+mj-lt"/>
              </a:rPr>
              <a:t>Lorem ipsum dolor sit </a:t>
            </a:r>
            <a:r>
              <a:rPr lang="en-US" sz="1400" err="1">
                <a:latin typeface="+mj-lt"/>
              </a:rPr>
              <a:t>amet</a:t>
            </a:r>
            <a:r>
              <a:rPr lang="en-US" sz="1400">
                <a:latin typeface="+mj-lt"/>
              </a:rPr>
              <a:t>, </a:t>
            </a:r>
            <a:r>
              <a:rPr lang="en-US" sz="1400" err="1">
                <a:latin typeface="+mj-lt"/>
              </a:rPr>
              <a:t>consectetur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adipiscing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elit</a:t>
            </a:r>
            <a:r>
              <a:rPr lang="en-US" sz="1400">
                <a:latin typeface="+mj-lt"/>
              </a:rPr>
              <a:t>, sed do </a:t>
            </a:r>
            <a:r>
              <a:rPr lang="en-US" sz="1400" err="1">
                <a:latin typeface="+mj-lt"/>
              </a:rPr>
              <a:t>eiusmod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tempor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incididunt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ut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labore</a:t>
            </a:r>
            <a:r>
              <a:rPr lang="en-US" sz="1400">
                <a:latin typeface="+mj-lt"/>
              </a:rPr>
              <a:t> et dolore magna </a:t>
            </a:r>
            <a:r>
              <a:rPr lang="en-US" sz="1400" err="1">
                <a:latin typeface="+mj-lt"/>
              </a:rPr>
              <a:t>aliqua</a:t>
            </a:r>
            <a:r>
              <a:rPr lang="en-US" sz="1400">
                <a:latin typeface="+mj-lt"/>
              </a:rPr>
              <a:t>. Ut </a:t>
            </a:r>
            <a:r>
              <a:rPr lang="en-US" sz="1400" err="1">
                <a:latin typeface="+mj-lt"/>
              </a:rPr>
              <a:t>enim</a:t>
            </a:r>
            <a:r>
              <a:rPr lang="en-US" sz="1400">
                <a:latin typeface="+mj-lt"/>
              </a:rPr>
              <a:t> ad minim </a:t>
            </a:r>
            <a:r>
              <a:rPr lang="en-US" sz="1400" err="1">
                <a:latin typeface="+mj-lt"/>
              </a:rPr>
              <a:t>veniam</a:t>
            </a:r>
            <a:r>
              <a:rPr lang="en-US" sz="1400">
                <a:latin typeface="+mj-lt"/>
              </a:rPr>
              <a:t>, </a:t>
            </a:r>
            <a:r>
              <a:rPr lang="en-US" sz="1400" err="1">
                <a:latin typeface="+mj-lt"/>
              </a:rPr>
              <a:t>quis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nostrud</a:t>
            </a:r>
            <a:r>
              <a:rPr lang="en-US" sz="1400">
                <a:latin typeface="+mj-lt"/>
              </a:rPr>
              <a:t> exercitation </a:t>
            </a:r>
            <a:r>
              <a:rPr lang="en-US" sz="1400" err="1">
                <a:latin typeface="+mj-lt"/>
              </a:rPr>
              <a:t>ullamco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laboris</a:t>
            </a:r>
            <a:r>
              <a:rPr lang="en-US" sz="1400">
                <a:latin typeface="+mj-lt"/>
              </a:rPr>
              <a:t> nisi </a:t>
            </a:r>
            <a:r>
              <a:rPr lang="en-US" sz="1400" err="1">
                <a:latin typeface="+mj-lt"/>
              </a:rPr>
              <a:t>ut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aliquip</a:t>
            </a:r>
            <a:r>
              <a:rPr lang="en-US" sz="1400">
                <a:latin typeface="+mj-lt"/>
              </a:rPr>
              <a:t> ex </a:t>
            </a:r>
            <a:r>
              <a:rPr lang="en-US" sz="1400" err="1">
                <a:latin typeface="+mj-lt"/>
              </a:rPr>
              <a:t>ea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commodo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consequat</a:t>
            </a:r>
            <a:r>
              <a:rPr lang="en-US" sz="1400">
                <a:latin typeface="+mj-lt"/>
              </a:rPr>
              <a:t>. Duis </a:t>
            </a:r>
            <a:r>
              <a:rPr lang="en-US" sz="1400" err="1">
                <a:latin typeface="+mj-lt"/>
              </a:rPr>
              <a:t>aute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irure</a:t>
            </a:r>
            <a:r>
              <a:rPr lang="lt-LT" sz="1400">
                <a:latin typeface="+mj-lt"/>
              </a:rPr>
              <a:t>. Lorem ipsum dolor sit </a:t>
            </a:r>
            <a:r>
              <a:rPr lang="en-US" sz="1400" err="1">
                <a:latin typeface="+mj-lt"/>
              </a:rPr>
              <a:t>amet</a:t>
            </a:r>
            <a:r>
              <a:rPr lang="en-US" sz="1400">
                <a:latin typeface="+mj-lt"/>
              </a:rPr>
              <a:t>, </a:t>
            </a:r>
            <a:r>
              <a:rPr lang="en-US" sz="1400" err="1">
                <a:latin typeface="+mj-lt"/>
              </a:rPr>
              <a:t>consectetur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adipiscing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elit</a:t>
            </a:r>
            <a:r>
              <a:rPr lang="en-US" sz="1400">
                <a:latin typeface="+mj-lt"/>
              </a:rPr>
              <a:t>, sed do </a:t>
            </a:r>
            <a:r>
              <a:rPr lang="en-US" sz="1400" err="1">
                <a:latin typeface="+mj-lt"/>
              </a:rPr>
              <a:t>eiusmod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tempor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incididunt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ut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labore</a:t>
            </a:r>
            <a:r>
              <a:rPr lang="en-US" sz="1400">
                <a:latin typeface="+mj-lt"/>
              </a:rPr>
              <a:t> et dolore magna </a:t>
            </a:r>
            <a:r>
              <a:rPr lang="en-US" sz="1400" err="1">
                <a:latin typeface="+mj-lt"/>
              </a:rPr>
              <a:t>aliqua</a:t>
            </a:r>
            <a:r>
              <a:rPr lang="en-US" sz="1400">
                <a:latin typeface="+mj-lt"/>
              </a:rPr>
              <a:t>. Ut </a:t>
            </a:r>
            <a:r>
              <a:rPr lang="en-US" sz="1400" err="1">
                <a:latin typeface="+mj-lt"/>
              </a:rPr>
              <a:t>enim</a:t>
            </a:r>
            <a:r>
              <a:rPr lang="en-US" sz="1400">
                <a:latin typeface="+mj-lt"/>
              </a:rPr>
              <a:t> ad minim </a:t>
            </a:r>
            <a:r>
              <a:rPr lang="en-US" sz="1400" err="1">
                <a:latin typeface="+mj-lt"/>
              </a:rPr>
              <a:t>veniam</a:t>
            </a:r>
            <a:r>
              <a:rPr lang="en-US" sz="1400">
                <a:latin typeface="+mj-lt"/>
              </a:rPr>
              <a:t>, </a:t>
            </a:r>
            <a:r>
              <a:rPr lang="en-US" sz="1400" err="1">
                <a:latin typeface="+mj-lt"/>
              </a:rPr>
              <a:t>quis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nostrud</a:t>
            </a:r>
            <a:r>
              <a:rPr lang="en-US" sz="1400">
                <a:latin typeface="+mj-lt"/>
              </a:rPr>
              <a:t> exercitation </a:t>
            </a:r>
            <a:r>
              <a:rPr lang="en-US" sz="1400" err="1">
                <a:latin typeface="+mj-lt"/>
              </a:rPr>
              <a:t>ullamco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laboris</a:t>
            </a:r>
            <a:r>
              <a:rPr lang="en-US" sz="1400">
                <a:latin typeface="+mj-lt"/>
              </a:rPr>
              <a:t> nisi </a:t>
            </a:r>
            <a:r>
              <a:rPr lang="en-US" sz="1400" err="1">
                <a:latin typeface="+mj-lt"/>
              </a:rPr>
              <a:t>ut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aliquip</a:t>
            </a:r>
            <a:r>
              <a:rPr lang="en-US" sz="1400">
                <a:latin typeface="+mj-lt"/>
              </a:rPr>
              <a:t> ex </a:t>
            </a:r>
            <a:r>
              <a:rPr lang="en-US" sz="1400" err="1">
                <a:latin typeface="+mj-lt"/>
              </a:rPr>
              <a:t>ea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commodo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consequat</a:t>
            </a:r>
            <a:r>
              <a:rPr lang="en-US" sz="1400">
                <a:latin typeface="+mj-lt"/>
              </a:rPr>
              <a:t>. Duis </a:t>
            </a:r>
            <a:r>
              <a:rPr lang="en-US" sz="1400" err="1">
                <a:latin typeface="+mj-lt"/>
              </a:rPr>
              <a:t>aute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irure</a:t>
            </a:r>
            <a:r>
              <a:rPr lang="lt-LT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consequat</a:t>
            </a:r>
            <a:r>
              <a:rPr lang="en-US" sz="1400">
                <a:latin typeface="+mj-lt"/>
              </a:rPr>
              <a:t>. Duis </a:t>
            </a:r>
            <a:r>
              <a:rPr lang="en-US" sz="1400" err="1">
                <a:latin typeface="+mj-lt"/>
              </a:rPr>
              <a:t>aute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irure</a:t>
            </a:r>
            <a:endParaRPr lang="lt-LT" sz="140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4D1F8E-0216-4DB3-8A69-3AB05786096E}"/>
              </a:ext>
            </a:extLst>
          </p:cNvPr>
          <p:cNvSpPr/>
          <p:nvPr userDrawn="1"/>
        </p:nvSpPr>
        <p:spPr>
          <a:xfrm>
            <a:off x="288850" y="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ADFD55AE-100C-4FAA-BBC7-A81FDFA493B7}"/>
              </a:ext>
            </a:extLst>
          </p:cNvPr>
          <p:cNvSpPr txBox="1">
            <a:spLocks/>
          </p:cNvSpPr>
          <p:nvPr userDrawn="1"/>
        </p:nvSpPr>
        <p:spPr>
          <a:xfrm>
            <a:off x="215774" y="14545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E3FC50-D215-4566-81B2-98B339E6F8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30" y="5949303"/>
            <a:ext cx="2509561" cy="6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9A30D97-9C2D-4C68-B340-2A95FD8D73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8" y="6065213"/>
            <a:ext cx="2509561" cy="6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2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8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čiakampis 6">
            <a:extLst>
              <a:ext uri="{FF2B5EF4-FFF2-40B4-BE49-F238E27FC236}">
                <a16:creationId xmlns:a16="http://schemas.microsoft.com/office/drawing/2014/main" id="{55D33A13-0D9F-46DA-A8A6-E10E75E67BD8}"/>
              </a:ext>
            </a:extLst>
          </p:cNvPr>
          <p:cNvSpPr/>
          <p:nvPr userDrawn="1"/>
        </p:nvSpPr>
        <p:spPr>
          <a:xfrm>
            <a:off x="0" y="33646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id="{088FEE3B-1EC5-44D5-A584-72828E5061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811E8390-F50A-4E3B-9BA1-284F9FB2E8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24358" y="-6350"/>
            <a:ext cx="2967642" cy="687276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D560DE-4A4A-43DB-A91B-C4CF776C1D37}"/>
              </a:ext>
            </a:extLst>
          </p:cNvPr>
          <p:cNvSpPr/>
          <p:nvPr userDrawn="1"/>
        </p:nvSpPr>
        <p:spPr>
          <a:xfrm>
            <a:off x="340581" y="-33646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1A4D25B5-846E-463D-9D78-6AB5B58138C0}"/>
              </a:ext>
            </a:extLst>
          </p:cNvPr>
          <p:cNvSpPr txBox="1">
            <a:spLocks/>
          </p:cNvSpPr>
          <p:nvPr userDrawn="1"/>
        </p:nvSpPr>
        <p:spPr>
          <a:xfrm>
            <a:off x="251997" y="111812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57FCF3-28C4-400B-87E3-1BB242BE32CD}"/>
              </a:ext>
            </a:extLst>
          </p:cNvPr>
          <p:cNvSpPr/>
          <p:nvPr userDrawn="1"/>
        </p:nvSpPr>
        <p:spPr>
          <a:xfrm>
            <a:off x="0" y="-1"/>
            <a:ext cx="12192000" cy="470906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558800" dist="190500" dir="5400000" sx="97000" sy="97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AB5A3A-D7CB-4E61-8AAE-E9ECE6EE4A7D}"/>
              </a:ext>
            </a:extLst>
          </p:cNvPr>
          <p:cNvSpPr/>
          <p:nvPr userDrawn="1"/>
        </p:nvSpPr>
        <p:spPr>
          <a:xfrm>
            <a:off x="0" y="4709059"/>
            <a:ext cx="12192000" cy="2148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A4A4BDC-9705-4001-99B3-C713CCAF9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713" y="4966134"/>
            <a:ext cx="2258263" cy="2758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20C308-7D72-450C-B7AA-D7DB34EE0E32}"/>
              </a:ext>
            </a:extLst>
          </p:cNvPr>
          <p:cNvSpPr txBox="1"/>
          <p:nvPr userDrawn="1"/>
        </p:nvSpPr>
        <p:spPr>
          <a:xfrm>
            <a:off x="623713" y="5422907"/>
            <a:ext cx="26354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/>
              <a:t>Jogailos g. 9, </a:t>
            </a:r>
            <a:endParaRPr lang="lt-LT" sz="1400"/>
          </a:p>
          <a:p>
            <a:r>
              <a:rPr lang="pt-BR" sz="1400"/>
              <a:t>LT-01116</a:t>
            </a:r>
            <a:r>
              <a:rPr lang="lt-LT" sz="1400"/>
              <a:t> </a:t>
            </a:r>
            <a:r>
              <a:rPr lang="pt-BR" sz="1400"/>
              <a:t>Vilnius, Lithuania</a:t>
            </a:r>
          </a:p>
          <a:p>
            <a:r>
              <a:rPr lang="pt-BR" sz="1400"/>
              <a:t>+370 52681888</a:t>
            </a:r>
          </a:p>
          <a:p>
            <a:r>
              <a:rPr lang="pt-BR" sz="1400"/>
              <a:t>+370 52125591</a:t>
            </a:r>
          </a:p>
          <a:p>
            <a:r>
              <a:rPr lang="pt-BR" sz="1400"/>
              <a:t>contact@ellex.lt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762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8DF707-C52F-402C-892B-EBFD08DEA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0F27DA0-C26F-4E2A-9E42-F44E3B69A9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915" y="1012503"/>
            <a:ext cx="10924170" cy="4832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0A5EC-F737-4BC5-BC8B-59143A735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8996887" y="1012501"/>
            <a:ext cx="2157713" cy="1469012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7B46316-CD40-4DCE-8E5B-499F0D131A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82" y="3034513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AMET.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A69806F-FD6B-4700-8B77-30ED299EAF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57013" y="3740706"/>
            <a:ext cx="9555364" cy="66504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LOREM.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445329E-A1FB-438E-9DCF-4FD90B5DDC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9426" y="5218678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99D3ECA-A130-4387-BE76-4E2081C8D33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756047" y="4837838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6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654B00-0C18-4277-B237-D9AA6296C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8D9BA">
              <a:alpha val="65000"/>
            </a:srgb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B546F4-14D6-44C6-B6C3-05F4BD62E6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8D9B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FB937-D588-40D3-8279-1D7820B0CE47}"/>
              </a:ext>
            </a:extLst>
          </p:cNvPr>
          <p:cNvSpPr/>
          <p:nvPr userDrawn="1"/>
        </p:nvSpPr>
        <p:spPr>
          <a:xfrm>
            <a:off x="1174750" y="-25757"/>
            <a:ext cx="2565400" cy="5537200"/>
          </a:xfrm>
          <a:prstGeom prst="rect">
            <a:avLst/>
          </a:prstGeom>
          <a:solidFill>
            <a:srgbClr val="061C3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3A9FEBE-12F0-4780-8705-F902C53F4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246895" y="4023364"/>
            <a:ext cx="2195570" cy="14947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6F621-7B31-4ACA-B5CB-F3AD54F813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2825" y="3043365"/>
            <a:ext cx="6194425" cy="1244394"/>
          </a:xfrm>
        </p:spPr>
        <p:txBody>
          <a:bodyPr>
            <a:noAutofit/>
          </a:bodyPr>
          <a:lstStyle>
            <a:lvl1pPr marL="0" indent="0">
              <a:buNone/>
              <a:defRPr sz="4400" b="1"/>
            </a:lvl1pPr>
          </a:lstStyle>
          <a:p>
            <a:pPr lvl="0"/>
            <a:r>
              <a:rPr lang="en-US" dirty="0"/>
              <a:t>Here we have a headline in two rows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C8471C0-855E-4B95-B427-B34926E166E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25361" y="5820291"/>
            <a:ext cx="6529589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Name Surname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4148565-0296-4A04-BA54-90199F9B8C6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141982" y="5439451"/>
            <a:ext cx="6529590" cy="38084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dirty="0"/>
              <a:t>[...] month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358737DD-726F-49A1-B794-0039013FBEA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83076" y="1929322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50D6A2B3-38EE-498A-84C9-B88F21365930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1343533" y="2704606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36D8C02-1BB0-4C37-B92F-21C8B974B19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343533" y="4480078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1800"/>
              </a:lnSpc>
              <a:buNone/>
              <a:defRPr lang="lt-LT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r"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</a:p>
          <a:p>
            <a:pPr algn="r">
              <a:lnSpc>
                <a:spcPts val="1800"/>
              </a:lnSpc>
            </a:pP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E143552-DA7F-4C05-B8C5-39A35842D3F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583076" y="3690729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8D9D931-4205-4B7D-B212-9DBC47F94BF5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583076" y="5358864"/>
            <a:ext cx="4251315" cy="751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lt-LT" sz="1400" b="0" dirty="0">
                <a:solidFill>
                  <a:schemeClr val="tx1"/>
                </a:solidFill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0B14A2-53E4-49D6-8DA5-B9FDAAD4BA64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1E3B"/>
              </a:solidFill>
            </a:endParaRPr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8EAE71A8-6E71-4AD8-B1CB-C6E5C51F0830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Tiesioji jungtis 2">
            <a:extLst>
              <a:ext uri="{FF2B5EF4-FFF2-40B4-BE49-F238E27FC236}">
                <a16:creationId xmlns:a16="http://schemas.microsoft.com/office/drawing/2014/main" id="{A0D7F9AF-D939-4DAB-9B02-3091F3020C70}"/>
              </a:ext>
            </a:extLst>
          </p:cNvPr>
          <p:cNvCxnSpPr>
            <a:cxnSpLocks/>
          </p:cNvCxnSpPr>
          <p:nvPr userDrawn="1"/>
        </p:nvCxnSpPr>
        <p:spPr>
          <a:xfrm>
            <a:off x="6086133" y="1726406"/>
            <a:ext cx="0" cy="5236369"/>
          </a:xfrm>
          <a:prstGeom prst="line">
            <a:avLst/>
          </a:prstGeom>
          <a:ln w="12700">
            <a:solidFill>
              <a:schemeClr val="tx2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Tiesioji jungtis 12">
            <a:extLst>
              <a:ext uri="{FF2B5EF4-FFF2-40B4-BE49-F238E27FC236}">
                <a16:creationId xmlns:a16="http://schemas.microsoft.com/office/drawing/2014/main" id="{053620B1-0407-4578-A309-4F381088D37C}"/>
              </a:ext>
            </a:extLst>
          </p:cNvPr>
          <p:cNvCxnSpPr>
            <a:cxnSpLocks/>
          </p:cNvCxnSpPr>
          <p:nvPr userDrawn="1"/>
        </p:nvCxnSpPr>
        <p:spPr>
          <a:xfrm>
            <a:off x="6028290" y="2323199"/>
            <a:ext cx="4031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iesioji jungtis 54">
            <a:extLst>
              <a:ext uri="{FF2B5EF4-FFF2-40B4-BE49-F238E27FC236}">
                <a16:creationId xmlns:a16="http://schemas.microsoft.com/office/drawing/2014/main" id="{61E027AF-8150-4438-8099-B694B696213D}"/>
              </a:ext>
            </a:extLst>
          </p:cNvPr>
          <p:cNvCxnSpPr>
            <a:cxnSpLocks/>
          </p:cNvCxnSpPr>
          <p:nvPr userDrawn="1"/>
        </p:nvCxnSpPr>
        <p:spPr>
          <a:xfrm>
            <a:off x="6028290" y="4010557"/>
            <a:ext cx="4031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Tiesioji jungtis 55">
            <a:extLst>
              <a:ext uri="{FF2B5EF4-FFF2-40B4-BE49-F238E27FC236}">
                <a16:creationId xmlns:a16="http://schemas.microsoft.com/office/drawing/2014/main" id="{D039F75C-3838-4F51-B9D9-32A1337FE0CB}"/>
              </a:ext>
            </a:extLst>
          </p:cNvPr>
          <p:cNvCxnSpPr>
            <a:cxnSpLocks/>
          </p:cNvCxnSpPr>
          <p:nvPr userDrawn="1"/>
        </p:nvCxnSpPr>
        <p:spPr>
          <a:xfrm>
            <a:off x="5955720" y="5753504"/>
            <a:ext cx="4031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Tiesioji jungtis 56">
            <a:extLst>
              <a:ext uri="{FF2B5EF4-FFF2-40B4-BE49-F238E27FC236}">
                <a16:creationId xmlns:a16="http://schemas.microsoft.com/office/drawing/2014/main" id="{07710D7D-86FC-46F0-B9D9-974533308D16}"/>
              </a:ext>
            </a:extLst>
          </p:cNvPr>
          <p:cNvCxnSpPr>
            <a:cxnSpLocks/>
          </p:cNvCxnSpPr>
          <p:nvPr userDrawn="1"/>
        </p:nvCxnSpPr>
        <p:spPr>
          <a:xfrm>
            <a:off x="5744995" y="4864917"/>
            <a:ext cx="4031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Tiesioji jungtis 57">
            <a:extLst>
              <a:ext uri="{FF2B5EF4-FFF2-40B4-BE49-F238E27FC236}">
                <a16:creationId xmlns:a16="http://schemas.microsoft.com/office/drawing/2014/main" id="{E0E51226-3D36-49A5-8396-1790AA12D1F5}"/>
              </a:ext>
            </a:extLst>
          </p:cNvPr>
          <p:cNvCxnSpPr>
            <a:cxnSpLocks/>
          </p:cNvCxnSpPr>
          <p:nvPr userDrawn="1"/>
        </p:nvCxnSpPr>
        <p:spPr>
          <a:xfrm>
            <a:off x="5746133" y="3181985"/>
            <a:ext cx="4031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6D55BEF-A7D3-4216-A5FF-AD659DACE2FE}"/>
              </a:ext>
            </a:extLst>
          </p:cNvPr>
          <p:cNvSpPr/>
          <p:nvPr userDrawn="1"/>
        </p:nvSpPr>
        <p:spPr>
          <a:xfrm>
            <a:off x="6009591" y="1573322"/>
            <a:ext cx="153084" cy="1530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4D85EAC-3E1C-4CE0-8349-E25EF8C05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1117A8E-C1B7-4008-BFEE-56F9FA4905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748054"/>
            <a:ext cx="12192000" cy="707717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2508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F7B4F5D-18B6-470F-9981-F4A0C1E4E80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1E3B"/>
              </a:solidFill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4E4234B4-865E-44D8-96ED-5CB35E236446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" name="Tiesioji jungtis 2">
            <a:extLst>
              <a:ext uri="{FF2B5EF4-FFF2-40B4-BE49-F238E27FC236}">
                <a16:creationId xmlns:a16="http://schemas.microsoft.com/office/drawing/2014/main" id="{D9E1279B-03F2-4CCE-9663-BC14756AA4E3}"/>
              </a:ext>
            </a:extLst>
          </p:cNvPr>
          <p:cNvCxnSpPr>
            <a:cxnSpLocks/>
          </p:cNvCxnSpPr>
          <p:nvPr userDrawn="1"/>
        </p:nvCxnSpPr>
        <p:spPr>
          <a:xfrm>
            <a:off x="6086133" y="-6350"/>
            <a:ext cx="0" cy="5112965"/>
          </a:xfrm>
          <a:prstGeom prst="line">
            <a:avLst/>
          </a:prstGeom>
          <a:ln w="12700">
            <a:solidFill>
              <a:srgbClr val="92D05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nis elementas 52">
            <a:extLst>
              <a:ext uri="{FF2B5EF4-FFF2-40B4-BE49-F238E27FC236}">
                <a16:creationId xmlns:a16="http://schemas.microsoft.com/office/drawing/2014/main" id="{5CB639BA-53E2-47D0-BD1D-75FEE814A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3631" y="4560243"/>
            <a:ext cx="680639" cy="546372"/>
          </a:xfrm>
          <a:prstGeom prst="rect">
            <a:avLst/>
          </a:prstGeom>
        </p:spPr>
      </p:pic>
      <p:cxnSp>
        <p:nvCxnSpPr>
          <p:cNvPr id="13" name="Tiesioji jungtis 56">
            <a:extLst>
              <a:ext uri="{FF2B5EF4-FFF2-40B4-BE49-F238E27FC236}">
                <a16:creationId xmlns:a16="http://schemas.microsoft.com/office/drawing/2014/main" id="{C955DE5B-6CBA-43FC-8383-FA9575EB4F3D}"/>
              </a:ext>
            </a:extLst>
          </p:cNvPr>
          <p:cNvCxnSpPr>
            <a:cxnSpLocks/>
          </p:cNvCxnSpPr>
          <p:nvPr userDrawn="1"/>
        </p:nvCxnSpPr>
        <p:spPr>
          <a:xfrm>
            <a:off x="6000850" y="2361128"/>
            <a:ext cx="403125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Tiesioji jungtis 56">
            <a:extLst>
              <a:ext uri="{FF2B5EF4-FFF2-40B4-BE49-F238E27FC236}">
                <a16:creationId xmlns:a16="http://schemas.microsoft.com/office/drawing/2014/main" id="{62EEAD20-1CD8-45FA-BA94-5AD4D058E118}"/>
              </a:ext>
            </a:extLst>
          </p:cNvPr>
          <p:cNvCxnSpPr>
            <a:cxnSpLocks/>
          </p:cNvCxnSpPr>
          <p:nvPr userDrawn="1"/>
        </p:nvCxnSpPr>
        <p:spPr>
          <a:xfrm>
            <a:off x="5744995" y="1743056"/>
            <a:ext cx="403125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FAD4ED5-0038-4AEE-919F-700B9DB5A6A1}"/>
              </a:ext>
            </a:extLst>
          </p:cNvPr>
          <p:cNvSpPr/>
          <p:nvPr userDrawn="1"/>
        </p:nvSpPr>
        <p:spPr>
          <a:xfrm>
            <a:off x="6009591" y="5030073"/>
            <a:ext cx="153084" cy="15308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6B88382-84C1-43D0-9E14-F4F949D7C78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231402" y="1310720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</a:t>
            </a:r>
            <a:r>
              <a:rPr lang="lt-LT" sz="1400" dirty="0">
                <a:latin typeface="+mj-lt"/>
              </a:rPr>
              <a:t> lorem ipsum</a:t>
            </a:r>
            <a:r>
              <a:rPr lang="en-US" sz="1400" b="1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375FADD-9F8D-4DC3-BF22-3B033B296153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231402" y="2361128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b="0" dirty="0">
                <a:ea typeface="Roboto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</a:t>
            </a:r>
            <a:r>
              <a:rPr lang="lt-LT" sz="1400" dirty="0">
                <a:latin typeface="+mj-lt"/>
              </a:rPr>
              <a:t>m ipsum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18122B-A141-4311-9FD6-CDD040FAB97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232715" y="3398836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b="1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Lore</a:t>
            </a:r>
            <a:r>
              <a:rPr lang="lt-LT" sz="1400" dirty="0">
                <a:latin typeface="+mj-lt"/>
              </a:rPr>
              <a:t>m ipsum </a:t>
            </a:r>
            <a:r>
              <a:rPr lang="en-US" sz="1400" dirty="0">
                <a:latin typeface="+mj-lt"/>
              </a:rPr>
              <a:t>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r>
              <a:rPr lang="en-US" sz="1400" dirty="0" err="1">
                <a:latin typeface="+mj-lt"/>
              </a:rPr>
              <a:t>eiusmod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tempor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incididunt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ut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labore</a:t>
            </a:r>
            <a:r>
              <a:rPr lang="en-US" sz="1400" dirty="0">
                <a:latin typeface="+mj-lt"/>
              </a:rPr>
              <a:t> et dolore magna </a:t>
            </a:r>
            <a:r>
              <a:rPr lang="en-US" sz="1400" dirty="0" err="1">
                <a:latin typeface="+mj-lt"/>
              </a:rPr>
              <a:t>aliqua</a:t>
            </a:r>
            <a:r>
              <a:rPr lang="en-US" sz="1400" dirty="0">
                <a:latin typeface="+mj-lt"/>
              </a:rPr>
              <a:t>.</a:t>
            </a:r>
            <a:endParaRPr lang="lt-LT" sz="1400" dirty="0"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0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3B1A04F-35C8-4951-9198-5FE9471862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11709" y="4378711"/>
            <a:ext cx="4261750" cy="283340"/>
          </a:xfrm>
        </p:spPr>
        <p:txBody>
          <a:bodyPr>
            <a:normAutofit/>
          </a:bodyPr>
          <a:lstStyle>
            <a:lvl1pPr marL="0" indent="0" algn="l">
              <a:buNone/>
              <a:defRPr sz="16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13A23-2A89-4E76-B6AE-6255C4A744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813" y="5129692"/>
            <a:ext cx="4254295" cy="283340"/>
          </a:xfrm>
        </p:spPr>
        <p:txBody>
          <a:bodyPr>
            <a:normAutofit/>
          </a:bodyPr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D45D9382-4E6D-4631-86D5-04D5ABD7185D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522144" y="4797334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4D38F1DD-B010-4057-83C4-E329D1A4A92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276813" y="5526434"/>
            <a:ext cx="4251315" cy="1017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lang="en-US" sz="14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>
              <a:lnSpc>
                <a:spcPts val="1800"/>
              </a:lnSpc>
            </a:pPr>
            <a:r>
              <a:rPr lang="en-US" sz="1400" dirty="0">
                <a:latin typeface="+mj-lt"/>
              </a:rPr>
              <a:t>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Lorem ipsum dolor sit </a:t>
            </a:r>
            <a:r>
              <a:rPr lang="en-US" sz="1400" dirty="0" err="1">
                <a:latin typeface="+mj-lt"/>
              </a:rPr>
              <a:t>amet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consectetur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adipiscing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elit</a:t>
            </a:r>
            <a:r>
              <a:rPr lang="en-US" sz="1400" dirty="0">
                <a:latin typeface="+mj-lt"/>
              </a:rPr>
              <a:t>, sed do </a:t>
            </a:r>
            <a:endParaRPr lang="en-US" sz="1400" b="1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EEC84CD-6D9B-49EC-9F6D-77B7B4947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63" y="773829"/>
            <a:ext cx="12191999" cy="689832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pPr algn="ctr"/>
            <a:r>
              <a:rPr lang="en-US" dirty="0"/>
              <a:t>LOREM IPSUM DOLOR SIT AMET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2A959-0B33-44AD-BD41-D384029D4A06}"/>
              </a:ext>
            </a:extLst>
          </p:cNvPr>
          <p:cNvSpPr/>
          <p:nvPr userDrawn="1"/>
        </p:nvSpPr>
        <p:spPr>
          <a:xfrm>
            <a:off x="11415712" y="-6350"/>
            <a:ext cx="390526" cy="457200"/>
          </a:xfrm>
          <a:prstGeom prst="rect">
            <a:avLst/>
          </a:prstGeom>
          <a:solidFill>
            <a:srgbClr val="0B1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B1E3B"/>
              </a:solidFill>
            </a:endParaRP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E78ACCB9-348A-4BF5-B74D-D40A448095B2}"/>
              </a:ext>
            </a:extLst>
          </p:cNvPr>
          <p:cNvSpPr txBox="1">
            <a:spLocks/>
          </p:cNvSpPr>
          <p:nvPr userDrawn="1"/>
        </p:nvSpPr>
        <p:spPr>
          <a:xfrm>
            <a:off x="11327128" y="139108"/>
            <a:ext cx="567692" cy="31174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8A3148-8CDD-44AC-B3B6-67ADD52AE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4" b="-1"/>
          <a:stretch/>
        </p:blipFill>
        <p:spPr>
          <a:xfrm>
            <a:off x="10529112" y="5863483"/>
            <a:ext cx="1277126" cy="869492"/>
          </a:xfrm>
          <a:prstGeom prst="rect">
            <a:avLst/>
          </a:prstGeom>
        </p:spPr>
      </p:pic>
      <p:sp>
        <p:nvSpPr>
          <p:cNvPr id="25" name="Picture Placeholder 37">
            <a:extLst>
              <a:ext uri="{FF2B5EF4-FFF2-40B4-BE49-F238E27FC236}">
                <a16:creationId xmlns:a16="http://schemas.microsoft.com/office/drawing/2014/main" id="{F696C26E-D66F-4DB2-B13F-C8E8462509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22248"/>
            <a:ext cx="12192000" cy="196599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lt-LT"/>
              <a:t>Spustelėkite piktogramą norėdami įtraukti paveikslėlį</a:t>
            </a:r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AA5F591-65F6-470B-B81A-47A2285ABD13}"/>
              </a:ext>
            </a:extLst>
          </p:cNvPr>
          <p:cNvSpPr/>
          <p:nvPr userDrawn="1"/>
        </p:nvSpPr>
        <p:spPr>
          <a:xfrm>
            <a:off x="5714317" y="3811356"/>
            <a:ext cx="762684" cy="7626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Tiesioji jungtis 2">
            <a:extLst>
              <a:ext uri="{FF2B5EF4-FFF2-40B4-BE49-F238E27FC236}">
                <a16:creationId xmlns:a16="http://schemas.microsoft.com/office/drawing/2014/main" id="{A7F71BD3-D7C7-4EF6-A429-FBD862FD9F04}"/>
              </a:ext>
            </a:extLst>
          </p:cNvPr>
          <p:cNvCxnSpPr>
            <a:cxnSpLocks/>
          </p:cNvCxnSpPr>
          <p:nvPr userDrawn="1"/>
        </p:nvCxnSpPr>
        <p:spPr>
          <a:xfrm>
            <a:off x="6086133" y="4367320"/>
            <a:ext cx="0" cy="2490680"/>
          </a:xfrm>
          <a:prstGeom prst="line">
            <a:avLst/>
          </a:prstGeom>
          <a:ln w="12700">
            <a:solidFill>
              <a:srgbClr val="92D05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Tiesioji jungtis 12">
            <a:extLst>
              <a:ext uri="{FF2B5EF4-FFF2-40B4-BE49-F238E27FC236}">
                <a16:creationId xmlns:a16="http://schemas.microsoft.com/office/drawing/2014/main" id="{4129DBEF-043E-40F1-AE8D-1B923E32F01C}"/>
              </a:ext>
            </a:extLst>
          </p:cNvPr>
          <p:cNvCxnSpPr>
            <a:cxnSpLocks/>
          </p:cNvCxnSpPr>
          <p:nvPr userDrawn="1"/>
        </p:nvCxnSpPr>
        <p:spPr>
          <a:xfrm>
            <a:off x="6028290" y="5042562"/>
            <a:ext cx="403125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Tiesioji jungtis 57">
            <a:extLst>
              <a:ext uri="{FF2B5EF4-FFF2-40B4-BE49-F238E27FC236}">
                <a16:creationId xmlns:a16="http://schemas.microsoft.com/office/drawing/2014/main" id="{C9228E09-8E68-4448-B95D-E88024338F58}"/>
              </a:ext>
            </a:extLst>
          </p:cNvPr>
          <p:cNvCxnSpPr>
            <a:cxnSpLocks/>
          </p:cNvCxnSpPr>
          <p:nvPr userDrawn="1"/>
        </p:nvCxnSpPr>
        <p:spPr>
          <a:xfrm>
            <a:off x="5746133" y="5943549"/>
            <a:ext cx="403125" cy="0"/>
          </a:xfrm>
          <a:prstGeom prst="line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2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A67BC10-AE03-4BDE-8533-3ADFB7C3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EB4330E-102B-4379-AE93-0FB30C700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6B2BB98-078E-4551-8E28-CA2FDB056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C92B-9986-49D1-A0D7-A2CD8178CD41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7971B73-1F70-41F1-8307-274E76495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B3F9D7A-7873-4A7D-AB9C-3A92FDFE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114D2-687F-4E32-B31D-217D4DF1B5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9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9" r:id="rId3"/>
    <p:sldLayoutId id="2147483795" r:id="rId4"/>
    <p:sldLayoutId id="2147483796" r:id="rId5"/>
    <p:sldLayoutId id="2147483768" r:id="rId6"/>
    <p:sldLayoutId id="2147483784" r:id="rId7"/>
    <p:sldLayoutId id="2147483797" r:id="rId8"/>
    <p:sldLayoutId id="2147483655" r:id="rId9"/>
    <p:sldLayoutId id="2147483798" r:id="rId10"/>
    <p:sldLayoutId id="2147483753" r:id="rId11"/>
    <p:sldLayoutId id="2147483670" r:id="rId12"/>
    <p:sldLayoutId id="2147483673" r:id="rId13"/>
    <p:sldLayoutId id="2147483786" r:id="rId14"/>
    <p:sldLayoutId id="2147483732" r:id="rId15"/>
    <p:sldLayoutId id="2147483668" r:id="rId16"/>
    <p:sldLayoutId id="2147483671" r:id="rId17"/>
    <p:sldLayoutId id="2147483799" r:id="rId18"/>
    <p:sldLayoutId id="2147483800" r:id="rId19"/>
    <p:sldLayoutId id="2147483679" r:id="rId20"/>
    <p:sldLayoutId id="2147483680" r:id="rId21"/>
    <p:sldLayoutId id="2147483681" r:id="rId22"/>
    <p:sldLayoutId id="2147483694" r:id="rId23"/>
    <p:sldLayoutId id="2147483677" r:id="rId24"/>
    <p:sldLayoutId id="2147483699" r:id="rId25"/>
    <p:sldLayoutId id="2147483706" r:id="rId26"/>
    <p:sldLayoutId id="2147483777" r:id="rId27"/>
    <p:sldLayoutId id="2147483705" r:id="rId28"/>
    <p:sldLayoutId id="2147483704" r:id="rId29"/>
    <p:sldLayoutId id="2147483801" r:id="rId30"/>
    <p:sldLayoutId id="2147483736" r:id="rId31"/>
    <p:sldLayoutId id="2147483748" r:id="rId32"/>
    <p:sldLayoutId id="2147483701" r:id="rId33"/>
    <p:sldLayoutId id="2147483747" r:id="rId34"/>
    <p:sldLayoutId id="2147483702" r:id="rId35"/>
    <p:sldLayoutId id="2147483738" r:id="rId36"/>
    <p:sldLayoutId id="2147483761" r:id="rId37"/>
    <p:sldLayoutId id="2147483752" r:id="rId38"/>
    <p:sldLayoutId id="2147483698" r:id="rId39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A67BC10-AE03-4BDE-8533-3ADFB7C34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EB4330E-102B-4379-AE93-0FB30C700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6B2BB98-078E-4551-8E28-CA2FDB056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C92B-9986-49D1-A0D7-A2CD8178CD41}" type="datetimeFigureOut">
              <a:rPr lang="en-US" smtClean="0"/>
              <a:t>3/24/2022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7971B73-1F70-41F1-8307-274E76495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B3F9D7A-7873-4A7D-AB9C-3A92FDFE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114D2-687F-4E32-B31D-217D4DF1B5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79" r:id="rId2"/>
    <p:sldLayoutId id="2147483883" r:id="rId3"/>
    <p:sldLayoutId id="2147483862" r:id="rId4"/>
    <p:sldLayoutId id="2147483893" r:id="rId5"/>
    <p:sldLayoutId id="2147483827" r:id="rId6"/>
    <p:sldLayoutId id="2147483855" r:id="rId7"/>
    <p:sldLayoutId id="2147483854" r:id="rId8"/>
    <p:sldLayoutId id="2147483853" r:id="rId9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png"/><Relationship Id="rId4" Type="http://schemas.openxmlformats.org/officeDocument/2006/relationships/hyperlink" Target="https://ellex.legal/lt/ekspertai/vilija-vaitkute-pava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11" Type="http://schemas.openxmlformats.org/officeDocument/2006/relationships/hyperlink" Target="http://www.gov.uk/government/publications/the-uk-sanctions-list" TargetMode="External"/><Relationship Id="rId5" Type="http://schemas.openxmlformats.org/officeDocument/2006/relationships/diagramLayout" Target="../diagrams/layout1.xml"/><Relationship Id="rId10" Type="http://schemas.openxmlformats.org/officeDocument/2006/relationships/hyperlink" Target="http://www.sanctionssearch.ofac.treas.gov/" TargetMode="External"/><Relationship Id="rId4" Type="http://schemas.openxmlformats.org/officeDocument/2006/relationships/diagramData" Target="../diagrams/data1.xml"/><Relationship Id="rId9" Type="http://schemas.openxmlformats.org/officeDocument/2006/relationships/hyperlink" Target="http://www.sanctionsmap.eu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F540429-CC25-4636-84DB-A740C7D0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8BA943-DABD-4D5B-8441-D36FC57C7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3915" y="1012503"/>
            <a:ext cx="10924170" cy="4832996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C173BB-E11F-4183-94B1-898C17D83AFE}"/>
              </a:ext>
            </a:extLst>
          </p:cNvPr>
          <p:cNvSpPr txBox="1">
            <a:spLocks/>
          </p:cNvSpPr>
          <p:nvPr/>
        </p:nvSpPr>
        <p:spPr>
          <a:xfrm>
            <a:off x="1079623" y="3289287"/>
            <a:ext cx="9934274" cy="665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lt-LT" sz="3600" b="1" dirty="0">
                <a:latin typeface="+mj-lt"/>
                <a:ea typeface="Calibri" panose="020F0502020204030204" pitchFamily="34" charset="0"/>
              </a:rPr>
            </a:br>
            <a:r>
              <a:rPr lang="lt-LT" sz="3600" b="1" dirty="0">
                <a:solidFill>
                  <a:srgbClr val="95D800"/>
                </a:solidFill>
                <a:latin typeface="+mj-lt"/>
                <a:ea typeface="Calibri" panose="020F0502020204030204" pitchFamily="34" charset="0"/>
              </a:rPr>
              <a:t>RUSIJOS AGRESIJOS URKAINOJE PASEKMĖS VERSLO SANTYKIAMS</a:t>
            </a:r>
            <a:endParaRPr lang="lt-LT" sz="3600" dirty="0">
              <a:solidFill>
                <a:srgbClr val="95D8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00FFFE6-5035-45C9-B77E-58DF81DCE1D1}"/>
              </a:ext>
            </a:extLst>
          </p:cNvPr>
          <p:cNvSpPr txBox="1">
            <a:spLocks/>
          </p:cNvSpPr>
          <p:nvPr/>
        </p:nvSpPr>
        <p:spPr>
          <a:xfrm>
            <a:off x="1557013" y="3740706"/>
            <a:ext cx="9555364" cy="6650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7B56E79-B6D8-41EB-A9BC-451728B0145D}"/>
              </a:ext>
            </a:extLst>
          </p:cNvPr>
          <p:cNvSpPr txBox="1">
            <a:spLocks/>
          </p:cNvSpPr>
          <p:nvPr/>
        </p:nvSpPr>
        <p:spPr>
          <a:xfrm>
            <a:off x="4739426" y="5218678"/>
            <a:ext cx="6529589" cy="3808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0" dirty="0">
                <a:latin typeface="+mj-lt"/>
              </a:rPr>
              <a:t>Vilija </a:t>
            </a:r>
            <a:r>
              <a:rPr lang="lt-LT" b="0" dirty="0" err="1">
                <a:latin typeface="+mj-lt"/>
              </a:rPr>
              <a:t>Vaitkutė</a:t>
            </a:r>
            <a:r>
              <a:rPr lang="lt-LT" b="0" dirty="0">
                <a:latin typeface="+mj-lt"/>
              </a:rPr>
              <a:t> Pavan</a:t>
            </a:r>
            <a:endParaRPr lang="en-US" b="0" dirty="0">
              <a:latin typeface="+mj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EE479F1-8ADE-4494-B747-8E371670062F}"/>
              </a:ext>
            </a:extLst>
          </p:cNvPr>
          <p:cNvSpPr txBox="1">
            <a:spLocks/>
          </p:cNvSpPr>
          <p:nvPr/>
        </p:nvSpPr>
        <p:spPr>
          <a:xfrm>
            <a:off x="4739426" y="4854992"/>
            <a:ext cx="6529590" cy="3808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</a:t>
            </a:r>
            <a:r>
              <a:rPr lang="lt-LT" dirty="0"/>
              <a:t>2</a:t>
            </a:r>
            <a:r>
              <a:rPr lang="en-US" dirty="0"/>
              <a:t>-</a:t>
            </a:r>
            <a:r>
              <a:rPr lang="lt-LT" dirty="0"/>
              <a:t>03-24</a:t>
            </a:r>
            <a:endParaRPr lang="en-US" dirty="0"/>
          </a:p>
        </p:txBody>
      </p:sp>
      <p:pic>
        <p:nvPicPr>
          <p:cNvPr id="2" name="Paveikslėlis 1">
            <a:extLst>
              <a:ext uri="{FF2B5EF4-FFF2-40B4-BE49-F238E27FC236}">
                <a16:creationId xmlns:a16="http://schemas.microsoft.com/office/drawing/2014/main" id="{07174519-1F61-4EF3-A3C8-78CFF4DA2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821" y="1027274"/>
            <a:ext cx="3048264" cy="1700931"/>
          </a:xfrm>
          <a:prstGeom prst="rect">
            <a:avLst/>
          </a:prstGeom>
        </p:spPr>
      </p:pic>
      <p:sp>
        <p:nvSpPr>
          <p:cNvPr id="12" name="Stačiakampis 18">
            <a:extLst>
              <a:ext uri="{FF2B5EF4-FFF2-40B4-BE49-F238E27FC236}">
                <a16:creationId xmlns:a16="http://schemas.microsoft.com/office/drawing/2014/main" id="{D96A2DEA-D62B-48DF-A1A8-F509AD75D3B4}"/>
              </a:ext>
            </a:extLst>
          </p:cNvPr>
          <p:cNvSpPr/>
          <p:nvPr/>
        </p:nvSpPr>
        <p:spPr>
          <a:xfrm>
            <a:off x="0" y="-8919"/>
            <a:ext cx="12192001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veikslėlio vietos rezervavimo ženklas 11" descr="Paveikslėlis, kuriame yra dangus, laukas&#10;&#10;Automatiškai sugeneruotas aprašymas">
            <a:extLst>
              <a:ext uri="{FF2B5EF4-FFF2-40B4-BE49-F238E27FC236}">
                <a16:creationId xmlns:a16="http://schemas.microsoft.com/office/drawing/2014/main" id="{577A4FB5-5F77-44A2-BB1B-03A34C654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 b="7729"/>
          <a:stretch>
            <a:fillRect/>
          </a:stretch>
        </p:blipFill>
        <p:spPr>
          <a:xfrm>
            <a:off x="0" y="0"/>
            <a:ext cx="12192000" cy="6872288"/>
          </a:xfrm>
        </p:spPr>
      </p:pic>
      <p:sp>
        <p:nvSpPr>
          <p:cNvPr id="13" name="Stačiakampis 18">
            <a:extLst>
              <a:ext uri="{FF2B5EF4-FFF2-40B4-BE49-F238E27FC236}">
                <a16:creationId xmlns:a16="http://schemas.microsoft.com/office/drawing/2014/main" id="{76735903-B8D8-49F8-8685-3C8C03EF45FD}"/>
              </a:ext>
            </a:extLst>
          </p:cNvPr>
          <p:cNvSpPr/>
          <p:nvPr/>
        </p:nvSpPr>
        <p:spPr>
          <a:xfrm>
            <a:off x="-1" y="0"/>
            <a:ext cx="12192001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7EE7A4-4E78-4C84-B51D-91F1477F1E01}"/>
              </a:ext>
            </a:extLst>
          </p:cNvPr>
          <p:cNvSpPr txBox="1"/>
          <p:nvPr/>
        </p:nvSpPr>
        <p:spPr>
          <a:xfrm>
            <a:off x="3395046" y="2502362"/>
            <a:ext cx="614553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2000" dirty="0">
                <a:solidFill>
                  <a:srgbClr val="95D800"/>
                </a:solidFill>
                <a:latin typeface="Raleway SemiBold" panose="020B0703030101060003" pitchFamily="34" charset="-70"/>
              </a:rPr>
              <a:t>II.	</a:t>
            </a:r>
            <a:r>
              <a:rPr lang="lt-LT" sz="1800" dirty="0">
                <a:solidFill>
                  <a:srgbClr val="95D800"/>
                </a:solidFill>
                <a:latin typeface="Raleway SemiBold" panose="020B0703030101060003" pitchFamily="34" charset="-70"/>
              </a:rPr>
              <a:t>LIETUVOS ĮMONĖS, ESANČIOS TIEKIMO GRANDINĖJE, VERSLO APSUNKINIMAI</a:t>
            </a:r>
          </a:p>
        </p:txBody>
      </p:sp>
    </p:spTree>
    <p:extLst>
      <p:ext uri="{BB962C8B-B14F-4D97-AF65-F5344CB8AC3E}">
        <p14:creationId xmlns:p14="http://schemas.microsoft.com/office/powerpoint/2010/main" val="2839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veikslėlis 20" descr="Paveikslėlis, kuriame yra laukas, arka&#10;&#10;Automatiškai sugeneruotas aprašymas">
            <a:extLst>
              <a:ext uri="{FF2B5EF4-FFF2-40B4-BE49-F238E27FC236}">
                <a16:creationId xmlns:a16="http://schemas.microsoft.com/office/drawing/2014/main" id="{AD8F6F2C-BA1B-4D36-B209-D837FB357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r="7462"/>
          <a:stretch/>
        </p:blipFill>
        <p:spPr>
          <a:xfrm>
            <a:off x="9289451" y="-2569"/>
            <a:ext cx="290254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EE5D97-1261-4E52-8920-12958341A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09" y="6346536"/>
            <a:ext cx="2036749" cy="5114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25F054-9604-4215-8453-84E02E45BDA5}"/>
              </a:ext>
            </a:extLst>
          </p:cNvPr>
          <p:cNvCxnSpPr>
            <a:cxnSpLocks/>
          </p:cNvCxnSpPr>
          <p:nvPr/>
        </p:nvCxnSpPr>
        <p:spPr>
          <a:xfrm>
            <a:off x="4628729" y="3463067"/>
            <a:ext cx="0" cy="2883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tačiakampis 18">
            <a:extLst>
              <a:ext uri="{FF2B5EF4-FFF2-40B4-BE49-F238E27FC236}">
                <a16:creationId xmlns:a16="http://schemas.microsoft.com/office/drawing/2014/main" id="{3F23E397-D641-4A04-828A-3DA6F5C61090}"/>
              </a:ext>
            </a:extLst>
          </p:cNvPr>
          <p:cNvSpPr/>
          <p:nvPr/>
        </p:nvSpPr>
        <p:spPr>
          <a:xfrm>
            <a:off x="9276737" y="-8919"/>
            <a:ext cx="2915264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95E446DD-93F3-4DA1-8632-BC2D277A9052}"/>
              </a:ext>
            </a:extLst>
          </p:cNvPr>
          <p:cNvSpPr/>
          <p:nvPr/>
        </p:nvSpPr>
        <p:spPr>
          <a:xfrm>
            <a:off x="435099" y="2171130"/>
            <a:ext cx="3944005" cy="638977"/>
          </a:xfrm>
          <a:prstGeom prst="homePlate">
            <a:avLst>
              <a:gd name="adj" fmla="val 19706"/>
            </a:avLst>
          </a:pr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500" b="1" dirty="0">
                <a:solidFill>
                  <a:srgbClr val="041E41"/>
                </a:solidFill>
                <a:latin typeface="+mj-lt"/>
              </a:rPr>
              <a:t>Nenugalima jėga</a:t>
            </a:r>
            <a:br>
              <a:rPr lang="lt-LT" sz="1500" dirty="0">
                <a:solidFill>
                  <a:srgbClr val="041E41"/>
                </a:solidFill>
                <a:latin typeface="+mj-lt"/>
              </a:rPr>
            </a:br>
            <a:r>
              <a:rPr lang="lt-LT" sz="1300" i="1" dirty="0">
                <a:solidFill>
                  <a:srgbClr val="041E41"/>
                </a:solidFill>
                <a:latin typeface="+mj-lt"/>
              </a:rPr>
              <a:t>(CK 6.212, 6.253 str.)</a:t>
            </a:r>
            <a:endParaRPr lang="en-GB" sz="1300" i="1" dirty="0">
              <a:solidFill>
                <a:srgbClr val="041E41"/>
              </a:solidFill>
              <a:latin typeface="+mj-lt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75A336B5-C61A-4EE0-B120-75B41B272439}"/>
              </a:ext>
            </a:extLst>
          </p:cNvPr>
          <p:cNvSpPr/>
          <p:nvPr/>
        </p:nvSpPr>
        <p:spPr>
          <a:xfrm>
            <a:off x="4965692" y="2171130"/>
            <a:ext cx="3944005" cy="638977"/>
          </a:xfrm>
          <a:prstGeom prst="homePlate">
            <a:avLst>
              <a:gd name="adj" fmla="val 19706"/>
            </a:avLst>
          </a:pr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1500" b="1" dirty="0">
                <a:solidFill>
                  <a:srgbClr val="041E41"/>
                </a:solidFill>
                <a:latin typeface="+mj-lt"/>
              </a:rPr>
              <a:t>Iš esmės pasikeitusios aplinkybės </a:t>
            </a:r>
            <a:br>
              <a:rPr lang="lt-LT" sz="1500" b="1" dirty="0">
                <a:solidFill>
                  <a:srgbClr val="041E41"/>
                </a:solidFill>
                <a:latin typeface="+mj-lt"/>
              </a:rPr>
            </a:br>
            <a:r>
              <a:rPr lang="lt-LT" sz="1300" i="1" dirty="0">
                <a:solidFill>
                  <a:srgbClr val="041E41"/>
                </a:solidFill>
                <a:latin typeface="+mj-lt"/>
              </a:rPr>
              <a:t>(CK 6.204 str.)</a:t>
            </a:r>
            <a:endParaRPr lang="en-GB" sz="1300" i="1" dirty="0">
              <a:solidFill>
                <a:srgbClr val="041E4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01C14C-7F6C-4304-A9A6-C9DB083159D2}"/>
              </a:ext>
            </a:extLst>
          </p:cNvPr>
          <p:cNvSpPr txBox="1"/>
          <p:nvPr/>
        </p:nvSpPr>
        <p:spPr>
          <a:xfrm>
            <a:off x="435098" y="3463067"/>
            <a:ext cx="41412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lt-LT" sz="1600" dirty="0">
                <a:latin typeface="+mj-lt"/>
              </a:rPr>
              <a:t>nebuvo galima numatyti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lt-LT" sz="1600" dirty="0">
                <a:latin typeface="+mj-lt"/>
              </a:rPr>
              <a:t>šalis nebuvo prisiėmusi rizikos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lt-LT" sz="1600" dirty="0">
                <a:latin typeface="+mj-lt"/>
              </a:rPr>
              <a:t>šalis negalėjo kontroliuoti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lt-LT" sz="1600" dirty="0">
                <a:latin typeface="+mj-lt"/>
              </a:rPr>
              <a:t>objektyvus negalimumas vykdyti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lt-LT" sz="1600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lt-LT" sz="1600" dirty="0">
              <a:latin typeface="+mj-lt"/>
            </a:endParaRPr>
          </a:p>
          <a:p>
            <a:pPr>
              <a:buClr>
                <a:schemeClr val="tx2"/>
              </a:buClr>
            </a:pPr>
            <a:r>
              <a:rPr lang="lt-LT" sz="1600" dirty="0">
                <a:latin typeface="+mj-lt"/>
              </a:rPr>
              <a:t>Nelaikoma: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rinkoje nėra reikiamų prekių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šalis neturi finansinių išteklių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šalies kontrahentai pažeidžia prievoles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lt-LT" sz="1600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+mj-lt"/>
            </a:endParaRPr>
          </a:p>
        </p:txBody>
      </p:sp>
      <p:sp>
        <p:nvSpPr>
          <p:cNvPr id="32" name="Stačiakampis 18">
            <a:extLst>
              <a:ext uri="{FF2B5EF4-FFF2-40B4-BE49-F238E27FC236}">
                <a16:creationId xmlns:a16="http://schemas.microsoft.com/office/drawing/2014/main" id="{EABBCA72-BDE6-481F-ACFB-C842DE3E991C}"/>
              </a:ext>
            </a:extLst>
          </p:cNvPr>
          <p:cNvSpPr/>
          <p:nvPr/>
        </p:nvSpPr>
        <p:spPr>
          <a:xfrm>
            <a:off x="418511" y="2969715"/>
            <a:ext cx="3960593" cy="299677"/>
          </a:xfrm>
          <a:prstGeom prst="homePlate">
            <a:avLst/>
          </a:prstGeom>
          <a:solidFill>
            <a:schemeClr val="bg2">
              <a:lumMod val="8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2"/>
              </a:buClr>
              <a:tabLst>
                <a:tab pos="2776538" algn="l"/>
              </a:tabLst>
            </a:pPr>
            <a:r>
              <a:rPr lang="lt-LT" sz="1400" dirty="0">
                <a:solidFill>
                  <a:schemeClr val="tx1"/>
                </a:solidFill>
                <a:latin typeface="+mj-lt"/>
              </a:rPr>
              <a:t>Pranešimas + sąlygos: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944402-F442-48EB-B090-6DAD1B3BC061}"/>
              </a:ext>
            </a:extLst>
          </p:cNvPr>
          <p:cNvSpPr txBox="1"/>
          <p:nvPr/>
        </p:nvSpPr>
        <p:spPr>
          <a:xfrm>
            <a:off x="4874236" y="3444256"/>
            <a:ext cx="40726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lt-LT" sz="1600" b="1" dirty="0">
                <a:solidFill>
                  <a:schemeClr val="tx2"/>
                </a:solidFill>
                <a:latin typeface="+mj-lt"/>
              </a:rPr>
              <a:t>1-3</a:t>
            </a:r>
            <a:r>
              <a:rPr lang="lt-LT" sz="1600" dirty="0">
                <a:latin typeface="+mj-lt"/>
              </a:rPr>
              <a:t> sąlygos</a:t>
            </a:r>
          </a:p>
          <a:p>
            <a:pPr>
              <a:buClr>
                <a:schemeClr val="tx2"/>
              </a:buClr>
            </a:pPr>
            <a:endParaRPr lang="lt-LT" sz="1600" dirty="0">
              <a:latin typeface="+mj-lt"/>
            </a:endParaRPr>
          </a:p>
          <a:p>
            <a:pPr>
              <a:buClr>
                <a:schemeClr val="tx2"/>
              </a:buClr>
            </a:pPr>
            <a:endParaRPr lang="lt-LT" sz="1600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„</a:t>
            </a:r>
            <a:r>
              <a:rPr lang="lt-LT" sz="1600" dirty="0" err="1">
                <a:latin typeface="+mj-lt"/>
              </a:rPr>
              <a:t>ekstraordinarios</a:t>
            </a:r>
            <a:r>
              <a:rPr lang="lt-LT" sz="1600" dirty="0">
                <a:latin typeface="+mj-lt"/>
              </a:rPr>
              <a:t>“ situacijos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kreipimasis neatleidžia nuo vykdymo (bet: LAP)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sutarties nutraukimas arba keitimas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sz="1600" dirty="0">
              <a:latin typeface="+mj-lt"/>
            </a:endParaRPr>
          </a:p>
        </p:txBody>
      </p:sp>
      <p:sp>
        <p:nvSpPr>
          <p:cNvPr id="35" name="Stačiakampis 18">
            <a:extLst>
              <a:ext uri="{FF2B5EF4-FFF2-40B4-BE49-F238E27FC236}">
                <a16:creationId xmlns:a16="http://schemas.microsoft.com/office/drawing/2014/main" id="{B0771DB9-1362-4783-AE8A-9DB0EDAD535E}"/>
              </a:ext>
            </a:extLst>
          </p:cNvPr>
          <p:cNvSpPr/>
          <p:nvPr/>
        </p:nvSpPr>
        <p:spPr>
          <a:xfrm>
            <a:off x="4965692" y="3002433"/>
            <a:ext cx="3960593" cy="299677"/>
          </a:xfrm>
          <a:prstGeom prst="homePlate">
            <a:avLst/>
          </a:prstGeom>
          <a:solidFill>
            <a:schemeClr val="bg2">
              <a:lumMod val="8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2"/>
              </a:buClr>
              <a:tabLst>
                <a:tab pos="2776538" algn="l"/>
              </a:tabLst>
            </a:pPr>
            <a:r>
              <a:rPr lang="lt-LT" sz="1400" dirty="0">
                <a:solidFill>
                  <a:schemeClr val="tx1"/>
                </a:solidFill>
                <a:latin typeface="+mj-lt"/>
              </a:rPr>
              <a:t>Nesutarus: teisme + sąlygos: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80404-1827-4310-9260-88F45461A0C6}"/>
              </a:ext>
            </a:extLst>
          </p:cNvPr>
          <p:cNvSpPr txBox="1"/>
          <p:nvPr/>
        </p:nvSpPr>
        <p:spPr>
          <a:xfrm>
            <a:off x="681319" y="884559"/>
            <a:ext cx="8244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95D800"/>
                </a:solidFill>
              </a:rPr>
              <a:t>SUTARTINIŲ PRIEVOLIŲ VYKDYMAS UKRAINOS KARO KONTEKSTE</a:t>
            </a:r>
          </a:p>
        </p:txBody>
      </p:sp>
    </p:spTree>
    <p:extLst>
      <p:ext uri="{BB962C8B-B14F-4D97-AF65-F5344CB8AC3E}">
        <p14:creationId xmlns:p14="http://schemas.microsoft.com/office/powerpoint/2010/main" val="6333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5647764" y="548787"/>
            <a:ext cx="625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95D800"/>
                </a:solidFill>
              </a:rPr>
              <a:t>GRĖSMIŲ MAŽINIMAS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pic>
        <p:nvPicPr>
          <p:cNvPr id="7" name="Paveikslėlio vietos rezervavimo ženklas 6">
            <a:extLst>
              <a:ext uri="{FF2B5EF4-FFF2-40B4-BE49-F238E27FC236}">
                <a16:creationId xmlns:a16="http://schemas.microsoft.com/office/drawing/2014/main" id="{1B3FA494-EA7C-4265-B948-2010C7A09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b="1772"/>
          <a:stretch/>
        </p:blipFill>
        <p:spPr>
          <a:xfrm>
            <a:off x="0" y="-6350"/>
            <a:ext cx="5343218" cy="6872760"/>
          </a:xfrm>
        </p:spPr>
      </p:pic>
      <p:sp>
        <p:nvSpPr>
          <p:cNvPr id="20" name="Stačiakampis 18">
            <a:extLst>
              <a:ext uri="{FF2B5EF4-FFF2-40B4-BE49-F238E27FC236}">
                <a16:creationId xmlns:a16="http://schemas.microsoft.com/office/drawing/2014/main" id="{C90F15CC-7847-4AAD-9688-0BBDC7DE3660}"/>
              </a:ext>
            </a:extLst>
          </p:cNvPr>
          <p:cNvSpPr/>
          <p:nvPr/>
        </p:nvSpPr>
        <p:spPr>
          <a:xfrm>
            <a:off x="0" y="-3175"/>
            <a:ext cx="5343218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27ED6-18C5-4ECC-AA8C-890AE9E9E899}"/>
              </a:ext>
            </a:extLst>
          </p:cNvPr>
          <p:cNvSpPr txBox="1"/>
          <p:nvPr/>
        </p:nvSpPr>
        <p:spPr>
          <a:xfrm>
            <a:off x="6096000" y="2551837"/>
            <a:ext cx="54684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Rizikų dėl sutarties vykdymo/stabdymo/nutraukimo įvertinimas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Sutarčių pakeitimai – teismine ir neteismine tvarka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Naujų sutarčių sąlygos, įskaitant taikytina teisė ir ginčų sprendimas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Naudotis įvairių institucijų/įstaigų siūlomais pakaitinių tiekėjų paieškomis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Finansinių nuostolių kompensavimo priemonės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907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D16E4928-5925-4DE2-BBFE-F1F141AD1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" y="133401"/>
            <a:ext cx="3596647" cy="1530099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BB55914-B536-4639-964F-123E0ABBF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175" y="3657657"/>
            <a:ext cx="38052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aleway" panose="020B0503030101060003" pitchFamily="34" charset="-7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aleway Light"/>
                <a:ea typeface="+mn-ea"/>
                <a:cs typeface="+mn-cs"/>
                <a:hlinkClick r:id="rId4"/>
              </a:rPr>
              <a:t>Vilija </a:t>
            </a:r>
            <a:r>
              <a:rPr kumimoji="0" lang="lt-LT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aleway Light"/>
                <a:ea typeface="+mn-ea"/>
                <a:cs typeface="+mn-cs"/>
                <a:hlinkClick r:id="rId4"/>
              </a:rPr>
              <a:t>Vaitkutė</a:t>
            </a:r>
            <a:r>
              <a:rPr kumimoji="0" lang="lt-LT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aleway Light"/>
                <a:ea typeface="+mn-ea"/>
                <a:cs typeface="+mn-cs"/>
                <a:hlinkClick r:id="rId4"/>
              </a:rPr>
              <a:t> Pavan</a:t>
            </a:r>
            <a:endParaRPr kumimoji="0" lang="lt-LT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Raleway Ligh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t-LT" altLang="en-US" sz="1600" dirty="0">
              <a:solidFill>
                <a:srgbClr val="041E41"/>
              </a:solidFill>
              <a:latin typeface="Raleway Ligh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aleway Light"/>
                <a:ea typeface="+mn-ea"/>
                <a:cs typeface="+mn-cs"/>
              </a:rPr>
              <a:t>T. +370 69882026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Raleway Light"/>
                <a:ea typeface="+mn-ea"/>
                <a:cs typeface="+mn-cs"/>
              </a:rPr>
              <a:t>E. </a:t>
            </a:r>
            <a:r>
              <a:rPr kumimoji="0" lang="lt-LT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94D600"/>
                </a:solidFill>
                <a:effectLst/>
                <a:uLnTx/>
                <a:uFillTx/>
                <a:latin typeface="Raleway Light"/>
                <a:ea typeface="+mn-ea"/>
                <a:cs typeface="+mn-cs"/>
              </a:rPr>
              <a:t>vilija.vaitkute.pavan@ellex.legal</a:t>
            </a:r>
            <a:endParaRPr kumimoji="0" lang="lt-LT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Raleway Light"/>
              <a:ea typeface="+mn-ea"/>
              <a:cs typeface="+mn-cs"/>
            </a:endParaRPr>
          </a:p>
        </p:txBody>
      </p:sp>
      <p:pic>
        <p:nvPicPr>
          <p:cNvPr id="7" name="Paveikslėlis 5">
            <a:extLst>
              <a:ext uri="{FF2B5EF4-FFF2-40B4-BE49-F238E27FC236}">
                <a16:creationId xmlns:a16="http://schemas.microsoft.com/office/drawing/2014/main" id="{D4675FA0-246C-4940-B67E-57E3776D1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2351" y="2332802"/>
            <a:ext cx="2402073" cy="240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18F4D8E-EEE9-4546-8658-34A0881B5264}"/>
              </a:ext>
            </a:extLst>
          </p:cNvPr>
          <p:cNvSpPr txBox="1">
            <a:spLocks/>
          </p:cNvSpPr>
          <p:nvPr/>
        </p:nvSpPr>
        <p:spPr>
          <a:xfrm>
            <a:off x="523376" y="2024089"/>
            <a:ext cx="8799968" cy="41618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 marL="514350" indent="-514350">
              <a:buClr>
                <a:srgbClr val="95D800"/>
              </a:buClr>
              <a:buFont typeface="+mj-lt"/>
              <a:buAutoNum type="romanUcPeriod"/>
            </a:pPr>
            <a:r>
              <a:rPr lang="lt-LT" sz="2200" dirty="0">
                <a:latin typeface="+mn-lt"/>
              </a:rPr>
              <a:t>Lietuvos įmonių verslas, verslo santykiai Rusijoje/Baltarusijoje ir Ukrainoje</a:t>
            </a:r>
          </a:p>
          <a:p>
            <a:pPr marL="342900" indent="-342900">
              <a:buClr>
                <a:srgbClr val="95D800"/>
              </a:buClr>
              <a:buFont typeface="Wingdings" panose="05000000000000000000" pitchFamily="2" charset="2"/>
              <a:buChar char="Ø"/>
            </a:pPr>
            <a:r>
              <a:rPr lang="lt-LT" sz="2200" dirty="0">
                <a:latin typeface="+mj-lt"/>
              </a:rPr>
              <a:t>Verslo/verslo santykių nutraukimo priežastys, grėsmės, jų suvaldymo galimybės</a:t>
            </a:r>
          </a:p>
          <a:p>
            <a:pPr marL="342900" indent="-342900">
              <a:buClr>
                <a:srgbClr val="95D800"/>
              </a:buClr>
              <a:buFont typeface="Wingdings" panose="05000000000000000000" pitchFamily="2" charset="2"/>
              <a:buChar char="Ø"/>
            </a:pPr>
            <a:r>
              <a:rPr lang="lt-LT" sz="2200" dirty="0">
                <a:latin typeface="+mj-lt"/>
              </a:rPr>
              <a:t>Sutarčių nutraukimo aspektai</a:t>
            </a:r>
          </a:p>
          <a:p>
            <a:pPr marL="342900" indent="-342900">
              <a:buClr>
                <a:srgbClr val="95D800"/>
              </a:buClr>
              <a:buFont typeface="Wingdings" panose="05000000000000000000" pitchFamily="2" charset="2"/>
              <a:buChar char="Ø"/>
            </a:pPr>
            <a:r>
              <a:rPr lang="lt-LT" sz="2200" dirty="0">
                <a:latin typeface="+mj-lt"/>
              </a:rPr>
              <a:t>Galimos pasitraukimo strategijos</a:t>
            </a:r>
          </a:p>
          <a:p>
            <a:endParaRPr lang="lt-LT" sz="2200" dirty="0"/>
          </a:p>
          <a:p>
            <a:pPr marL="514350" indent="-514350">
              <a:buClr>
                <a:srgbClr val="95D800"/>
              </a:buClr>
              <a:buFont typeface="+mj-lt"/>
              <a:buAutoNum type="romanUcPeriod" startAt="2"/>
            </a:pPr>
            <a:r>
              <a:rPr lang="lt-LT" sz="2200" dirty="0">
                <a:latin typeface="+mn-lt"/>
              </a:rPr>
              <a:t>Lietuvos įmonių, esančių tiekimo grandinėje, verslo apsunkinimai</a:t>
            </a:r>
          </a:p>
          <a:p>
            <a:pPr marL="342900" indent="-342900">
              <a:buClr>
                <a:srgbClr val="95D800"/>
              </a:buClr>
              <a:buFont typeface="Wingdings" panose="05000000000000000000" pitchFamily="2" charset="2"/>
              <a:buChar char="Ø"/>
            </a:pPr>
            <a:r>
              <a:rPr lang="lt-LT" sz="2200" dirty="0">
                <a:latin typeface="+mj-lt"/>
              </a:rPr>
              <a:t>Sutartinių prievolių vykdymas Ukrainos karo kontekste</a:t>
            </a:r>
          </a:p>
          <a:p>
            <a:pPr marL="342900" indent="-342900">
              <a:buClr>
                <a:srgbClr val="95D800"/>
              </a:buClr>
              <a:buFont typeface="Wingdings" panose="05000000000000000000" pitchFamily="2" charset="2"/>
              <a:buChar char="Ø"/>
            </a:pPr>
            <a:r>
              <a:rPr lang="lt-LT" sz="2200" dirty="0">
                <a:latin typeface="+mj-lt"/>
              </a:rPr>
              <a:t>Grėsmių mažinimo priemonės</a:t>
            </a:r>
          </a:p>
          <a:p>
            <a:endParaRPr lang="lt-LT" sz="2200" dirty="0">
              <a:latin typeface="+mn-lt"/>
            </a:endParaRPr>
          </a:p>
          <a:p>
            <a:endParaRPr lang="lt-LT" sz="2200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09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6C4C54-A49D-4665-8EF2-56D6A3D00436}"/>
              </a:ext>
            </a:extLst>
          </p:cNvPr>
          <p:cNvSpPr txBox="1"/>
          <p:nvPr/>
        </p:nvSpPr>
        <p:spPr>
          <a:xfrm>
            <a:off x="720273" y="672103"/>
            <a:ext cx="11824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chemeClr val="tx2"/>
                </a:solidFill>
              </a:rPr>
              <a:t>KALBĖSIME APIE:</a:t>
            </a:r>
          </a:p>
        </p:txBody>
      </p:sp>
      <p:pic>
        <p:nvPicPr>
          <p:cNvPr id="7" name="Paveikslėlis 20">
            <a:extLst>
              <a:ext uri="{FF2B5EF4-FFF2-40B4-BE49-F238E27FC236}">
                <a16:creationId xmlns:a16="http://schemas.microsoft.com/office/drawing/2014/main" id="{55DAED78-5B2E-4BEE-9671-8F356F7F1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3" r="21803"/>
          <a:stretch/>
        </p:blipFill>
        <p:spPr>
          <a:xfrm>
            <a:off x="9289451" y="-2569"/>
            <a:ext cx="2902549" cy="6858000"/>
          </a:xfrm>
          <a:prstGeom prst="rect">
            <a:avLst/>
          </a:prstGeom>
        </p:spPr>
      </p:pic>
      <p:sp>
        <p:nvSpPr>
          <p:cNvPr id="10" name="Stačiakampis 18">
            <a:extLst>
              <a:ext uri="{FF2B5EF4-FFF2-40B4-BE49-F238E27FC236}">
                <a16:creationId xmlns:a16="http://schemas.microsoft.com/office/drawing/2014/main" id="{EFBCCD91-96E3-4589-B785-B30BE3F48B5D}"/>
              </a:ext>
            </a:extLst>
          </p:cNvPr>
          <p:cNvSpPr/>
          <p:nvPr/>
        </p:nvSpPr>
        <p:spPr>
          <a:xfrm>
            <a:off x="9300040" y="-8919"/>
            <a:ext cx="2915264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o vietos rezervavimo ženklas 4">
            <a:extLst>
              <a:ext uri="{FF2B5EF4-FFF2-40B4-BE49-F238E27FC236}">
                <a16:creationId xmlns:a16="http://schemas.microsoft.com/office/drawing/2014/main" id="{9ADCDE97-664E-4ACC-BB3A-1B6A5FBBDB8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" b="7622"/>
          <a:stretch/>
        </p:blipFill>
        <p:spPr>
          <a:xfrm>
            <a:off x="0" y="-6350"/>
            <a:ext cx="12192000" cy="687228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597109-A2FA-416B-AF7F-0947CF1BD7E0}"/>
              </a:ext>
            </a:extLst>
          </p:cNvPr>
          <p:cNvSpPr txBox="1"/>
          <p:nvPr/>
        </p:nvSpPr>
        <p:spPr>
          <a:xfrm>
            <a:off x="2579258" y="3324574"/>
            <a:ext cx="6145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Clr>
                <a:srgbClr val="95D800"/>
              </a:buClr>
              <a:buFont typeface="+mj-lt"/>
              <a:buAutoNum type="romanUcPeriod"/>
            </a:pPr>
            <a:r>
              <a:rPr lang="lt-LT" sz="1800" dirty="0">
                <a:solidFill>
                  <a:srgbClr val="95D800"/>
                </a:solidFill>
                <a:latin typeface="Raleway SemiBold" panose="020B0703030101060003" pitchFamily="34" charset="-70"/>
              </a:rPr>
              <a:t>LIETUVOS ĮMONIŲ VERSLAS, VERSLO SANTYKIAI RUSIJOJE/BALTARUSIJOJE IR UKRAINOJE</a:t>
            </a:r>
          </a:p>
        </p:txBody>
      </p:sp>
      <p:sp>
        <p:nvSpPr>
          <p:cNvPr id="6" name="Stačiakampis 18">
            <a:extLst>
              <a:ext uri="{FF2B5EF4-FFF2-40B4-BE49-F238E27FC236}">
                <a16:creationId xmlns:a16="http://schemas.microsoft.com/office/drawing/2014/main" id="{CC8E83C4-E9FE-4898-9298-312B410D3EB3}"/>
              </a:ext>
            </a:extLst>
          </p:cNvPr>
          <p:cNvSpPr/>
          <p:nvPr/>
        </p:nvSpPr>
        <p:spPr>
          <a:xfrm>
            <a:off x="733925" y="538730"/>
            <a:ext cx="12192001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5647764" y="548787"/>
            <a:ext cx="6252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1. </a:t>
            </a:r>
            <a:r>
              <a:rPr lang="lt-LT" sz="3600" dirty="0">
                <a:solidFill>
                  <a:srgbClr val="95D800"/>
                </a:solidFill>
              </a:rPr>
              <a:t>PASEKMĖS LIETUVOS ĮMONĖMS (1)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pic>
        <p:nvPicPr>
          <p:cNvPr id="7" name="Paveikslėlio vietos rezervavimo ženklas 6" descr="Paveikslėlis, kuriame yra žolė, dangus, laukas, gamta&#10;&#10;Automatiškai sugeneruotas aprašymas">
            <a:extLst>
              <a:ext uri="{FF2B5EF4-FFF2-40B4-BE49-F238E27FC236}">
                <a16:creationId xmlns:a16="http://schemas.microsoft.com/office/drawing/2014/main" id="{1B3FA494-EA7C-4265-B948-2010C7A09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r="24082"/>
          <a:stretch>
            <a:fillRect/>
          </a:stretch>
        </p:blipFill>
        <p:spPr/>
      </p:pic>
      <p:sp>
        <p:nvSpPr>
          <p:cNvPr id="20" name="Stačiakampis 18">
            <a:extLst>
              <a:ext uri="{FF2B5EF4-FFF2-40B4-BE49-F238E27FC236}">
                <a16:creationId xmlns:a16="http://schemas.microsoft.com/office/drawing/2014/main" id="{C90F15CC-7847-4AAD-9688-0BBDC7DE3660}"/>
              </a:ext>
            </a:extLst>
          </p:cNvPr>
          <p:cNvSpPr/>
          <p:nvPr/>
        </p:nvSpPr>
        <p:spPr>
          <a:xfrm>
            <a:off x="0" y="2060"/>
            <a:ext cx="5343218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27ED6-18C5-4ECC-AA8C-890AE9E9E899}"/>
              </a:ext>
            </a:extLst>
          </p:cNvPr>
          <p:cNvSpPr txBox="1"/>
          <p:nvPr/>
        </p:nvSpPr>
        <p:spPr>
          <a:xfrm>
            <a:off x="6096000" y="2210083"/>
            <a:ext cx="54684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sz="2400" dirty="0"/>
              <a:t>Verslas Rusijoje/Baltarusijoje, santykiai su Rusijos/Baltarusijos subjektais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sz="2400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sz="2400" dirty="0"/>
              <a:t>Verslas Ukrainoje, verslo santykiai su Ukrainos subjektais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sz="2400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sz="2400" dirty="0">
                <a:solidFill>
                  <a:srgbClr val="C00000"/>
                </a:solidFill>
              </a:rPr>
              <a:t>Verslas Lietuvoje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4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304800" y="548787"/>
            <a:ext cx="1159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1. </a:t>
            </a:r>
            <a:r>
              <a:rPr lang="lt-LT" sz="3600" dirty="0">
                <a:solidFill>
                  <a:srgbClr val="95D800"/>
                </a:solidFill>
              </a:rPr>
              <a:t>PASEKMĖS LIETUVOS ĮMONĖMS (2)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27ED6-18C5-4ECC-AA8C-890AE9E9E899}"/>
              </a:ext>
            </a:extLst>
          </p:cNvPr>
          <p:cNvSpPr txBox="1"/>
          <p:nvPr/>
        </p:nvSpPr>
        <p:spPr>
          <a:xfrm>
            <a:off x="643131" y="1492906"/>
            <a:ext cx="546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5D800"/>
              </a:buClr>
            </a:pPr>
            <a:r>
              <a:rPr lang="lt-LT" dirty="0"/>
              <a:t>Verslas, verslo santykiai RU/BY</a:t>
            </a:r>
          </a:p>
        </p:txBody>
      </p:sp>
      <p:graphicFrame>
        <p:nvGraphicFramePr>
          <p:cNvPr id="4" name="Lentelė 3">
            <a:extLst>
              <a:ext uri="{FF2B5EF4-FFF2-40B4-BE49-F238E27FC236}">
                <a16:creationId xmlns:a16="http://schemas.microsoft.com/office/drawing/2014/main" id="{2EE71296-2C67-4065-8C9A-39586102FC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700533"/>
              </p:ext>
            </p:extLst>
          </p:nvPr>
        </p:nvGraphicFramePr>
        <p:xfrm>
          <a:off x="643131" y="1862238"/>
          <a:ext cx="10975128" cy="4763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58376">
                  <a:extLst>
                    <a:ext uri="{9D8B030D-6E8A-4147-A177-3AD203B41FA5}">
                      <a16:colId xmlns:a16="http://schemas.microsoft.com/office/drawing/2014/main" val="2967921129"/>
                    </a:ext>
                  </a:extLst>
                </a:gridCol>
                <a:gridCol w="3658376">
                  <a:extLst>
                    <a:ext uri="{9D8B030D-6E8A-4147-A177-3AD203B41FA5}">
                      <a16:colId xmlns:a16="http://schemas.microsoft.com/office/drawing/2014/main" val="2294278471"/>
                    </a:ext>
                  </a:extLst>
                </a:gridCol>
                <a:gridCol w="3658376">
                  <a:extLst>
                    <a:ext uri="{9D8B030D-6E8A-4147-A177-3AD203B41FA5}">
                      <a16:colId xmlns:a16="http://schemas.microsoft.com/office/drawing/2014/main" val="3069265860"/>
                    </a:ext>
                  </a:extLst>
                </a:gridCol>
              </a:tblGrid>
              <a:tr h="2612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Verslo santykių nutraukimo priežastis</a:t>
                      </a:r>
                      <a:endParaRPr lang="lt-LT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G</a:t>
                      </a:r>
                      <a:r>
                        <a:rPr lang="en-US" sz="1400" dirty="0" err="1">
                          <a:effectLst/>
                        </a:rPr>
                        <a:t>rėsmės</a:t>
                      </a: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Grėsmių mažinimas</a:t>
                      </a:r>
                      <a:endParaRPr lang="lt-LT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2286561"/>
                  </a:ext>
                </a:extLst>
              </a:tr>
              <a:tr h="3810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Verslo sprendimas: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- s</a:t>
                      </a:r>
                      <a:r>
                        <a:rPr lang="en-US" sz="1400" dirty="0" err="1">
                          <a:effectLst/>
                        </a:rPr>
                        <a:t>ankcijos</a:t>
                      </a:r>
                      <a:r>
                        <a:rPr lang="lt-LT" sz="1400" dirty="0">
                          <a:effectLst/>
                        </a:rPr>
                        <a:t> (svarbu sankcijos pobūdis, tikslas)</a:t>
                      </a: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lt-LT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apsunkinta apyvarta</a:t>
                      </a:r>
                    </a:p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Reputacinis</a:t>
                      </a:r>
                      <a:r>
                        <a:rPr lang="lt-LT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sprendimas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Vertybinis sprendimas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R</a:t>
                      </a:r>
                      <a:r>
                        <a:rPr lang="lt-LT" sz="1400" dirty="0" err="1">
                          <a:effectLst/>
                        </a:rPr>
                        <a:t>usijos</a:t>
                      </a:r>
                      <a:r>
                        <a:rPr lang="lt-LT" sz="1400" dirty="0">
                          <a:effectLst/>
                        </a:rPr>
                        <a:t>/Baltarusijos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valstybės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veiksmai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Faktiniai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apsunkinmai</a:t>
                      </a:r>
                      <a:r>
                        <a:rPr lang="en-US" sz="1400" dirty="0">
                          <a:effectLst/>
                        </a:rPr>
                        <a:t>: 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- </a:t>
                      </a:r>
                      <a:r>
                        <a:rPr lang="en-US" sz="1400" dirty="0" err="1">
                          <a:effectLst/>
                        </a:rPr>
                        <a:t>turto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akcijų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pardavimas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- a</a:t>
                      </a:r>
                      <a:r>
                        <a:rPr lang="en-US" sz="1400" dirty="0" err="1">
                          <a:effectLst/>
                        </a:rPr>
                        <a:t>tsisk</a:t>
                      </a:r>
                      <a:r>
                        <a:rPr lang="lt-LT" sz="1400" dirty="0">
                          <a:effectLst/>
                        </a:rPr>
                        <a:t>a</a:t>
                      </a:r>
                      <a:r>
                        <a:rPr lang="en-US" sz="1400" dirty="0" err="1">
                          <a:effectLst/>
                        </a:rPr>
                        <a:t>itymai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darbuotojais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- p</a:t>
                      </a:r>
                      <a:r>
                        <a:rPr lang="en-US" sz="1400" dirty="0" err="1">
                          <a:effectLst/>
                        </a:rPr>
                        <a:t>elno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išvedimas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iš</a:t>
                      </a:r>
                      <a:r>
                        <a:rPr lang="en-US" sz="1400" dirty="0">
                          <a:effectLst/>
                        </a:rPr>
                        <a:t> R</a:t>
                      </a:r>
                      <a:r>
                        <a:rPr lang="lt-LT" sz="1400" dirty="0" err="1">
                          <a:effectLst/>
                        </a:rPr>
                        <a:t>usijos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>
                          <a:effectLst/>
                        </a:rPr>
                        <a:t>Neteisėtas sutarties nutraukimas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Ginčai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su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verslo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partneriais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noProof="0" dirty="0">
                          <a:effectLst/>
                        </a:rPr>
                        <a:t>Uždelsimo rizikos </a:t>
                      </a:r>
                      <a:r>
                        <a:rPr lang="en-US" sz="1400" dirty="0">
                          <a:effectLst/>
                        </a:rPr>
                        <a:t>  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Sankcijų režimo pažeidimo rizika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Ekonominis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verslo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santykių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nutra</a:t>
                      </a:r>
                      <a:r>
                        <a:rPr lang="lt-LT" sz="1400" dirty="0">
                          <a:effectLst/>
                        </a:rPr>
                        <a:t>u</a:t>
                      </a:r>
                      <a:r>
                        <a:rPr lang="en-US" sz="1400" dirty="0" err="1">
                          <a:effectLst/>
                        </a:rPr>
                        <a:t>kimo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pagrindimas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Sutarties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nuostatų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įvertinimas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laikymasis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Verslo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relokavimas</a:t>
                      </a:r>
                      <a:r>
                        <a:rPr lang="en-US" sz="1400" dirty="0">
                          <a:effectLst/>
                        </a:rPr>
                        <a:t> į L</a:t>
                      </a:r>
                      <a:r>
                        <a:rPr lang="lt-LT" sz="1400" dirty="0" err="1">
                          <a:effectLst/>
                        </a:rPr>
                        <a:t>ietuvą</a:t>
                      </a:r>
                      <a:r>
                        <a:rPr lang="en-US" sz="1400" dirty="0">
                          <a:effectLst/>
                        </a:rPr>
                        <a:t>: </a:t>
                      </a:r>
                      <a:r>
                        <a:rPr lang="en-US" sz="1400" dirty="0" err="1">
                          <a:effectLst/>
                        </a:rPr>
                        <a:t>darbuotojų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perkėlimas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 err="1">
                          <a:effectLst/>
                        </a:rPr>
                        <a:t>Finansinės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priemonės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nuo</a:t>
                      </a:r>
                      <a:r>
                        <a:rPr lang="lt-LT" sz="1400" dirty="0">
                          <a:effectLst/>
                        </a:rPr>
                        <a:t>s</a:t>
                      </a:r>
                      <a:r>
                        <a:rPr lang="en-US" sz="1400" dirty="0" err="1">
                          <a:effectLst/>
                        </a:rPr>
                        <a:t>toliams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padengti</a:t>
                      </a:r>
                      <a:endParaRPr lang="lt-LT" sz="1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Tinkamas pasirengimas potencialiems ginčams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2934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8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304800" y="548787"/>
            <a:ext cx="1159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1. </a:t>
            </a:r>
            <a:r>
              <a:rPr lang="lt-LT" sz="3600" dirty="0">
                <a:solidFill>
                  <a:srgbClr val="95D800"/>
                </a:solidFill>
              </a:rPr>
              <a:t>PASEKMĖS LIETUVOS ĮMONĖMS (3)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27ED6-18C5-4ECC-AA8C-890AE9E9E899}"/>
              </a:ext>
            </a:extLst>
          </p:cNvPr>
          <p:cNvSpPr txBox="1"/>
          <p:nvPr/>
        </p:nvSpPr>
        <p:spPr>
          <a:xfrm>
            <a:off x="643131" y="1492906"/>
            <a:ext cx="5468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95D800"/>
              </a:buClr>
            </a:pPr>
            <a:r>
              <a:rPr lang="lt-LT" dirty="0"/>
              <a:t>Verslas/verslo santykiai Ukraina</a:t>
            </a:r>
          </a:p>
        </p:txBody>
      </p:sp>
      <p:graphicFrame>
        <p:nvGraphicFramePr>
          <p:cNvPr id="2" name="Lentelė 1">
            <a:extLst>
              <a:ext uri="{FF2B5EF4-FFF2-40B4-BE49-F238E27FC236}">
                <a16:creationId xmlns:a16="http://schemas.microsoft.com/office/drawing/2014/main" id="{4AF9BDB8-45A2-4529-962F-690625464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824443"/>
              </p:ext>
            </p:extLst>
          </p:nvPr>
        </p:nvGraphicFramePr>
        <p:xfrm>
          <a:off x="1311002" y="2210083"/>
          <a:ext cx="10400938" cy="41907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9930">
                  <a:extLst>
                    <a:ext uri="{9D8B030D-6E8A-4147-A177-3AD203B41FA5}">
                      <a16:colId xmlns:a16="http://schemas.microsoft.com/office/drawing/2014/main" val="3552912358"/>
                    </a:ext>
                  </a:extLst>
                </a:gridCol>
                <a:gridCol w="3610297">
                  <a:extLst>
                    <a:ext uri="{9D8B030D-6E8A-4147-A177-3AD203B41FA5}">
                      <a16:colId xmlns:a16="http://schemas.microsoft.com/office/drawing/2014/main" val="3791068031"/>
                    </a:ext>
                  </a:extLst>
                </a:gridCol>
                <a:gridCol w="3050711">
                  <a:extLst>
                    <a:ext uri="{9D8B030D-6E8A-4147-A177-3AD203B41FA5}">
                      <a16:colId xmlns:a16="http://schemas.microsoft.com/office/drawing/2014/main" val="329232474"/>
                    </a:ext>
                  </a:extLst>
                </a:gridCol>
              </a:tblGrid>
              <a:tr h="232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Verslo santykių nutraukimo priežastis</a:t>
                      </a: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Grėsmės</a:t>
                      </a: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>
                          <a:effectLst/>
                        </a:rPr>
                        <a:t>Grėsmių mažinimas</a:t>
                      </a:r>
                      <a:endParaRPr lang="lt-LT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5782183"/>
                  </a:ext>
                </a:extLst>
              </a:tr>
              <a:tr h="3958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Sunaikintas turtas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Saugumas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Sankcijos (prekių/paslaugų pirkėjams, sektorinės)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Logistikos problemos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Tiekimo grandinės sutrikimai</a:t>
                      </a:r>
                      <a:endParaRPr lang="lt-L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Tiekimo grandinės sutrikimai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Padidėję kaštai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Apsunkintas atsiskaitymas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400" dirty="0">
                          <a:effectLst/>
                        </a:rPr>
                        <a:t> </a:t>
                      </a:r>
                      <a:endParaRPr lang="lt-LT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Alternatyvaus tiekimo paieška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Sutarčių pakeitimai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UA iniciatyvos: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- verslo </a:t>
                      </a:r>
                      <a:r>
                        <a:rPr lang="lt-LT" sz="1800" dirty="0" err="1">
                          <a:effectLst/>
                        </a:rPr>
                        <a:t>relokavimas</a:t>
                      </a:r>
                      <a:r>
                        <a:rPr lang="lt-LT" sz="1800" dirty="0">
                          <a:effectLst/>
                        </a:rPr>
                        <a:t>, darbo santykių teisinis reguliavimas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800" dirty="0">
                          <a:effectLst/>
                        </a:rPr>
                        <a:t>- turto sunaikinimo atveju – tinkamas įrodymų rinkimas ir žalos atlyginimo procesas</a:t>
                      </a:r>
                      <a:endParaRPr lang="lt-LT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3515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6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400352" y="548787"/>
            <a:ext cx="11499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2. </a:t>
            </a:r>
            <a:r>
              <a:rPr lang="lt-LT" sz="3600" dirty="0">
                <a:solidFill>
                  <a:srgbClr val="95D800"/>
                </a:solidFill>
              </a:rPr>
              <a:t>SUTARČIŲ NUTRAUKIMO SVARBŪS ASPEKTAI </a:t>
            </a:r>
          </a:p>
        </p:txBody>
      </p:sp>
      <p:sp>
        <p:nvSpPr>
          <p:cNvPr id="10" name="Stačiakampis 18">
            <a:extLst>
              <a:ext uri="{FF2B5EF4-FFF2-40B4-BE49-F238E27FC236}">
                <a16:creationId xmlns:a16="http://schemas.microsoft.com/office/drawing/2014/main" id="{53E9C2E5-417E-4297-89B6-8E07AD053FBA}"/>
              </a:ext>
            </a:extLst>
          </p:cNvPr>
          <p:cNvSpPr/>
          <p:nvPr/>
        </p:nvSpPr>
        <p:spPr>
          <a:xfrm>
            <a:off x="13853" y="4957189"/>
            <a:ext cx="5879387" cy="1391339"/>
          </a:xfrm>
          <a:prstGeom prst="rect">
            <a:avLst/>
          </a:prstGeom>
          <a:solidFill>
            <a:schemeClr val="bg1">
              <a:lumMod val="50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dirty="0">
                <a:solidFill>
                  <a:srgbClr val="041E41"/>
                </a:solidFill>
              </a:rPr>
              <a:t>Būtinas kiekvienos sutarties tolimesnio vykdymo, stabdymo ar nutraukimo rizikų įvertinimas</a:t>
            </a:r>
            <a:r>
              <a:rPr lang="en-US" dirty="0">
                <a:solidFill>
                  <a:srgbClr val="041E41"/>
                </a:solidFill>
              </a:rPr>
              <a:t>!!!</a:t>
            </a:r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187441-0512-47E0-BA2F-4EE1C689178C}"/>
              </a:ext>
            </a:extLst>
          </p:cNvPr>
          <p:cNvSpPr txBox="1"/>
          <p:nvPr/>
        </p:nvSpPr>
        <p:spPr>
          <a:xfrm>
            <a:off x="819557" y="4986873"/>
            <a:ext cx="5440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lt-LT" sz="1600" dirty="0">
                <a:latin typeface="+mj-lt"/>
              </a:rPr>
              <a:t> </a:t>
            </a:r>
          </a:p>
        </p:txBody>
      </p:sp>
      <p:pic>
        <p:nvPicPr>
          <p:cNvPr id="17" name="Grafinis elementas 18" descr="Contract with solid fill">
            <a:extLst>
              <a:ext uri="{FF2B5EF4-FFF2-40B4-BE49-F238E27FC236}">
                <a16:creationId xmlns:a16="http://schemas.microsoft.com/office/drawing/2014/main" id="{9FA57E41-AA32-4F77-B1F9-F92B6F133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0028" y="1861637"/>
            <a:ext cx="688099" cy="688099"/>
          </a:xfrm>
          <a:prstGeom prst="rect">
            <a:avLst/>
          </a:prstGeom>
        </p:spPr>
      </p:pic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0525B304-E0B0-43C9-B14A-0A8DCBCFBB79}"/>
              </a:ext>
            </a:extLst>
          </p:cNvPr>
          <p:cNvSpPr txBox="1">
            <a:spLocks/>
          </p:cNvSpPr>
          <p:nvPr/>
        </p:nvSpPr>
        <p:spPr>
          <a:xfrm>
            <a:off x="6458472" y="2680198"/>
            <a:ext cx="4271210" cy="226908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SzPct val="100000"/>
              <a:buNone/>
            </a:pPr>
            <a:r>
              <a:rPr lang="lt-LT" altLang="lt-LT" sz="2000" b="1" dirty="0">
                <a:latin typeface="+mj-lt"/>
              </a:rPr>
              <a:t>2</a:t>
            </a:r>
            <a:r>
              <a:rPr lang="en-US" altLang="lt-LT" sz="2000" b="1" dirty="0">
                <a:latin typeface="+mj-lt"/>
              </a:rPr>
              <a:t>. </a:t>
            </a:r>
            <a:r>
              <a:rPr lang="lt-LT" sz="2000" b="1" dirty="0">
                <a:latin typeface="+mj-lt"/>
              </a:rPr>
              <a:t>Sutarties tipas ir</a:t>
            </a:r>
            <a:br>
              <a:rPr lang="lt-LT" sz="2000" b="1" dirty="0">
                <a:latin typeface="+mj-lt"/>
              </a:rPr>
            </a:br>
            <a:r>
              <a:rPr lang="lt-LT" sz="2000" b="1" dirty="0">
                <a:latin typeface="+mj-lt"/>
              </a:rPr>
              <a:t>nutraukimo sąlygos?</a:t>
            </a:r>
            <a:endParaRPr lang="lt-LT" altLang="lt-LT" sz="2000" b="1" dirty="0">
              <a:latin typeface="+mj-lt"/>
            </a:endParaRPr>
          </a:p>
          <a:p>
            <a:pPr marL="10795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terminuota </a:t>
            </a:r>
            <a:r>
              <a:rPr lang="lt-LT" sz="1600" dirty="0" err="1">
                <a:latin typeface="+mj-lt"/>
              </a:rPr>
              <a:t>vs</a:t>
            </a:r>
            <a:r>
              <a:rPr lang="lt-LT" sz="1600" dirty="0">
                <a:latin typeface="+mj-lt"/>
              </a:rPr>
              <a:t> neterminuota</a:t>
            </a:r>
          </a:p>
          <a:p>
            <a:pPr marL="10795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prekybinė </a:t>
            </a:r>
            <a:r>
              <a:rPr lang="lt-LT" sz="1600" dirty="0" err="1">
                <a:latin typeface="+mj-lt"/>
              </a:rPr>
              <a:t>vs</a:t>
            </a:r>
            <a:r>
              <a:rPr lang="lt-LT" sz="1600" dirty="0">
                <a:latin typeface="+mj-lt"/>
              </a:rPr>
              <a:t> paslaugų / projektinė</a:t>
            </a:r>
          </a:p>
          <a:p>
            <a:pPr marL="10795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nutraukimo tvarka, terminai, pranešimai</a:t>
            </a:r>
          </a:p>
          <a:p>
            <a:pPr marL="10795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sutartinė atsakomybė</a:t>
            </a:r>
            <a:endParaRPr lang="lt-LT" altLang="lt-LT" sz="1600" dirty="0">
              <a:latin typeface="+mj-lt"/>
            </a:endParaRP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1235125-AEF3-47AF-8BD6-4F2DD13348F5}"/>
              </a:ext>
            </a:extLst>
          </p:cNvPr>
          <p:cNvSpPr txBox="1">
            <a:spLocks/>
          </p:cNvSpPr>
          <p:nvPr/>
        </p:nvSpPr>
        <p:spPr>
          <a:xfrm>
            <a:off x="268942" y="2680198"/>
            <a:ext cx="6104964" cy="296160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SzPct val="100000"/>
              <a:buNone/>
            </a:pPr>
            <a:r>
              <a:rPr lang="lt-LT" altLang="lt-LT" sz="2000" b="1" dirty="0">
                <a:latin typeface="+mj-lt"/>
              </a:rPr>
              <a:t>1. </a:t>
            </a:r>
            <a:r>
              <a:rPr lang="lt-LT" sz="2000" b="1" dirty="0">
                <a:latin typeface="+mj-lt"/>
              </a:rPr>
              <a:t>Taikytina teisė </a:t>
            </a:r>
            <a:br>
              <a:rPr lang="lt-LT" sz="2000" b="1" dirty="0">
                <a:latin typeface="+mj-lt"/>
              </a:rPr>
            </a:br>
            <a:r>
              <a:rPr lang="lt-LT" sz="2000" b="1" dirty="0">
                <a:latin typeface="+mj-lt"/>
              </a:rPr>
              <a:t>ir jurisdikcija?</a:t>
            </a:r>
          </a:p>
          <a:p>
            <a:pPr marL="8128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Stabdymo/nutraukimo pagrindai</a:t>
            </a:r>
          </a:p>
          <a:p>
            <a:pPr marL="8128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Ne tik sutarties tekstas, bet ir aktuali teismų praktika</a:t>
            </a:r>
          </a:p>
          <a:p>
            <a:pPr marL="8128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sz="1600" dirty="0">
                <a:latin typeface="+mj-lt"/>
              </a:rPr>
              <a:t>Nutraukimo, atleidimo nuo atsakomybės, jos netaikymo pagrindai</a:t>
            </a:r>
          </a:p>
          <a:p>
            <a:pPr marL="8128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altLang="lt-LT" sz="1600" dirty="0">
                <a:latin typeface="+mj-lt"/>
              </a:rPr>
              <a:t>Potencialaus ginčo procesas</a:t>
            </a:r>
          </a:p>
          <a:p>
            <a:pPr marL="812800" lvl="1">
              <a:buClr>
                <a:srgbClr val="94D600"/>
              </a:buClr>
              <a:buSzPct val="80000"/>
              <a:buFont typeface="Wingdings" panose="05000000000000000000" pitchFamily="2" charset="2"/>
              <a:buChar char="§"/>
            </a:pPr>
            <a:r>
              <a:rPr lang="lt-LT" altLang="lt-LT" sz="1600" dirty="0">
                <a:latin typeface="+mj-lt"/>
              </a:rPr>
              <a:t>Laukti </a:t>
            </a:r>
            <a:r>
              <a:rPr lang="lt-LT" altLang="lt-LT" sz="1600" dirty="0" err="1">
                <a:latin typeface="+mj-lt"/>
              </a:rPr>
              <a:t>vs</a:t>
            </a:r>
            <a:r>
              <a:rPr lang="lt-LT" altLang="lt-LT" sz="1600" dirty="0">
                <a:latin typeface="+mj-lt"/>
              </a:rPr>
              <a:t> veikti?</a:t>
            </a:r>
          </a:p>
          <a:p>
            <a:pPr marL="641350" lvl="1" indent="0">
              <a:buClr>
                <a:srgbClr val="94D600"/>
              </a:buClr>
              <a:buSzPct val="80000"/>
              <a:buNone/>
            </a:pPr>
            <a:endParaRPr lang="lt-LT" altLang="lt-LT" sz="1600" dirty="0">
              <a:latin typeface="+mj-lt"/>
            </a:endParaRPr>
          </a:p>
          <a:p>
            <a:pPr marL="0" indent="0" algn="ctr">
              <a:buSzPct val="100000"/>
              <a:buNone/>
            </a:pPr>
            <a:endParaRPr lang="lt-LT" altLang="lt-LT" sz="2000" b="1" dirty="0">
              <a:latin typeface="+mj-lt"/>
            </a:endParaRPr>
          </a:p>
        </p:txBody>
      </p:sp>
      <p:pic>
        <p:nvPicPr>
          <p:cNvPr id="24" name="Grafinis elementas 20" descr="Lightbulb and pencil with solid fill">
            <a:extLst>
              <a:ext uri="{FF2B5EF4-FFF2-40B4-BE49-F238E27FC236}">
                <a16:creationId xmlns:a16="http://schemas.microsoft.com/office/drawing/2014/main" id="{7BB8FD9B-A190-40BD-86B3-EC688D69D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3" y="4721849"/>
            <a:ext cx="719412" cy="700559"/>
          </a:xfrm>
          <a:prstGeom prst="rect">
            <a:avLst/>
          </a:prstGeom>
        </p:spPr>
      </p:pic>
      <p:pic>
        <p:nvPicPr>
          <p:cNvPr id="25" name="Grafinis elementas 28" descr="Gavel outline">
            <a:extLst>
              <a:ext uri="{FF2B5EF4-FFF2-40B4-BE49-F238E27FC236}">
                <a16:creationId xmlns:a16="http://schemas.microsoft.com/office/drawing/2014/main" id="{19A91616-3311-4A09-A03A-9F4791839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609496" y="1813151"/>
            <a:ext cx="688099" cy="6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577B2EF-E1B1-4B9A-B97D-B1D02B0D12C6}"/>
              </a:ext>
            </a:extLst>
          </p:cNvPr>
          <p:cNvSpPr/>
          <p:nvPr/>
        </p:nvSpPr>
        <p:spPr>
          <a:xfrm rot="10800000">
            <a:off x="6639955" y="2085672"/>
            <a:ext cx="5314480" cy="992718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A38D3-9595-479D-9553-E39D5DBFD27E}"/>
              </a:ext>
            </a:extLst>
          </p:cNvPr>
          <p:cNvSpPr txBox="1"/>
          <p:nvPr/>
        </p:nvSpPr>
        <p:spPr>
          <a:xfrm>
            <a:off x="629719" y="392909"/>
            <a:ext cx="10932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3. </a:t>
            </a:r>
            <a:r>
              <a:rPr lang="lt-LT" sz="3600" dirty="0">
                <a:solidFill>
                  <a:srgbClr val="95D800"/>
                </a:solidFill>
              </a:rPr>
              <a:t>SANKCIONUOTI </a:t>
            </a:r>
            <a:r>
              <a:rPr lang="lt-LT" sz="3600" i="1" dirty="0">
                <a:solidFill>
                  <a:srgbClr val="95D800"/>
                </a:solidFill>
              </a:rPr>
              <a:t>VS.</a:t>
            </a:r>
            <a:r>
              <a:rPr lang="lt-LT" sz="3600" dirty="0">
                <a:solidFill>
                  <a:srgbClr val="95D800"/>
                </a:solidFill>
              </a:rPr>
              <a:t> NESANKCIONUOTI SUBJEKTAI: </a:t>
            </a:r>
            <a:r>
              <a:rPr lang="lt-LT" sz="2800" dirty="0">
                <a:solidFill>
                  <a:srgbClr val="95D800"/>
                </a:solidFill>
              </a:rPr>
              <a:t>PASITRAUKIMO STRATEGIJOS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AAF08E-22CF-464D-B052-2EBF24352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101" y="6346536"/>
            <a:ext cx="2036749" cy="511464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D831C82-AD42-490E-98B6-7911664958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291276"/>
              </p:ext>
            </p:extLst>
          </p:nvPr>
        </p:nvGraphicFramePr>
        <p:xfrm>
          <a:off x="381458" y="1600757"/>
          <a:ext cx="4459704" cy="4669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EBB1CFC-5B7D-4D24-8C66-37150F278BB6}"/>
              </a:ext>
            </a:extLst>
          </p:cNvPr>
          <p:cNvSpPr txBox="1"/>
          <p:nvPr/>
        </p:nvSpPr>
        <p:spPr>
          <a:xfrm>
            <a:off x="301159" y="4982586"/>
            <a:ext cx="124572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700" b="1" dirty="0">
                <a:solidFill>
                  <a:srgbClr val="041E41"/>
                </a:solidFill>
                <a:latin typeface="+mj-lt"/>
              </a:rPr>
              <a:t>Kiti</a:t>
            </a:r>
            <a:br>
              <a:rPr lang="lt-LT" sz="1700" b="1" dirty="0">
                <a:solidFill>
                  <a:srgbClr val="041E41"/>
                </a:solidFill>
                <a:latin typeface="+mj-lt"/>
              </a:rPr>
            </a:br>
            <a:r>
              <a:rPr lang="lt-LT" sz="1700" b="1" dirty="0">
                <a:solidFill>
                  <a:srgbClr val="041E41"/>
                </a:solidFill>
                <a:latin typeface="+mj-lt"/>
              </a:rPr>
              <a:t>subjektai</a:t>
            </a:r>
            <a:endParaRPr lang="en-GB" sz="1700" b="1" dirty="0">
              <a:solidFill>
                <a:srgbClr val="041E4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A655D-EA41-4651-A69F-64681B178CBC}"/>
              </a:ext>
            </a:extLst>
          </p:cNvPr>
          <p:cNvSpPr txBox="1"/>
          <p:nvPr/>
        </p:nvSpPr>
        <p:spPr>
          <a:xfrm>
            <a:off x="649408" y="3627563"/>
            <a:ext cx="137461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700" b="1" dirty="0">
                <a:solidFill>
                  <a:srgbClr val="041E41"/>
                </a:solidFill>
                <a:latin typeface="+mj-lt"/>
              </a:rPr>
              <a:t>JAV, JK sankcijos</a:t>
            </a:r>
            <a:endParaRPr lang="en-GB" sz="1700" b="1" dirty="0">
              <a:solidFill>
                <a:srgbClr val="041E4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DE2D37-5375-4DF4-BC62-3AE88B20E0E8}"/>
              </a:ext>
            </a:extLst>
          </p:cNvPr>
          <p:cNvSpPr txBox="1"/>
          <p:nvPr/>
        </p:nvSpPr>
        <p:spPr>
          <a:xfrm>
            <a:off x="297829" y="2149599"/>
            <a:ext cx="137461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700" b="1" dirty="0">
                <a:solidFill>
                  <a:srgbClr val="041E41"/>
                </a:solidFill>
                <a:latin typeface="+mj-lt"/>
              </a:rPr>
              <a:t>ES sankcijos</a:t>
            </a:r>
            <a:endParaRPr lang="en-GB" sz="1700" b="1" dirty="0">
              <a:solidFill>
                <a:srgbClr val="041E4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04DADA-DC88-4F74-A581-43072003FE87}"/>
              </a:ext>
            </a:extLst>
          </p:cNvPr>
          <p:cNvSpPr txBox="1"/>
          <p:nvPr/>
        </p:nvSpPr>
        <p:spPr>
          <a:xfrm>
            <a:off x="6719158" y="2124283"/>
            <a:ext cx="49952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Atleidimas nuo prievolių vykdymo </a:t>
            </a:r>
            <a:r>
              <a:rPr lang="lt-LT" sz="1400" dirty="0">
                <a:latin typeface="+mj-lt"/>
              </a:rPr>
              <a:t>(nenugalima jėga)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dirty="0">
                <a:latin typeface="+mj-lt"/>
              </a:rPr>
              <a:t>Pagrindas </a:t>
            </a:r>
            <a:r>
              <a:rPr lang="lt-LT" sz="1400" b="1" dirty="0">
                <a:latin typeface="+mj-lt"/>
              </a:rPr>
              <a:t>nutraukti</a:t>
            </a:r>
            <a:r>
              <a:rPr lang="lt-LT" sz="1400" dirty="0">
                <a:latin typeface="+mj-lt"/>
              </a:rPr>
              <a:t> sutartį ar </a:t>
            </a:r>
            <a:r>
              <a:rPr lang="lt-LT" sz="1400" b="1" dirty="0">
                <a:latin typeface="+mj-lt"/>
              </a:rPr>
              <a:t>sustabdyti </a:t>
            </a:r>
            <a:r>
              <a:rPr lang="lt-LT" sz="1400" dirty="0">
                <a:latin typeface="+mj-lt"/>
              </a:rPr>
              <a:t>vykdymą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Atsakomybės netaikymas </a:t>
            </a:r>
            <a:r>
              <a:rPr lang="lt-LT" sz="1400" dirty="0">
                <a:latin typeface="+mj-lt"/>
              </a:rPr>
              <a:t>arba </a:t>
            </a:r>
            <a:r>
              <a:rPr lang="lt-LT" sz="1400" b="1" dirty="0">
                <a:latin typeface="+mj-lt"/>
              </a:rPr>
              <a:t>atleidimas nuo jos </a:t>
            </a:r>
            <a:r>
              <a:rPr lang="lt-LT" sz="1400" dirty="0">
                <a:latin typeface="+mj-lt"/>
              </a:rPr>
              <a:t>(n</a:t>
            </a:r>
            <a:r>
              <a:rPr lang="lt-LT" sz="1400" i="0" kern="1200" dirty="0">
                <a:effectLst/>
                <a:latin typeface="+mj-lt"/>
                <a:ea typeface="+mn-ea"/>
                <a:cs typeface="+mn-cs"/>
              </a:rPr>
              <a:t>enugalima jėga</a:t>
            </a:r>
            <a:r>
              <a:rPr lang="lt-LT" sz="1400" i="1" u="none" kern="1200" dirty="0">
                <a:effectLst/>
                <a:latin typeface="+mj-lt"/>
                <a:ea typeface="+mn-ea"/>
                <a:cs typeface="+mn-cs"/>
              </a:rPr>
              <a:t>, v</a:t>
            </a:r>
            <a:r>
              <a:rPr lang="lt-LT" sz="1400" dirty="0">
                <a:latin typeface="+mj-lt"/>
              </a:rPr>
              <a:t>alstybės veiksmai)</a:t>
            </a:r>
            <a:endParaRPr lang="en-GB" sz="1400" i="1" dirty="0"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2345DA-DF06-4D84-A097-9A47485C57D0}"/>
              </a:ext>
            </a:extLst>
          </p:cNvPr>
          <p:cNvSpPr/>
          <p:nvPr/>
        </p:nvSpPr>
        <p:spPr>
          <a:xfrm rot="10800000">
            <a:off x="6639953" y="3447555"/>
            <a:ext cx="5254217" cy="2324528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F34931-5486-4C75-A6A1-C373BD168E86}"/>
              </a:ext>
            </a:extLst>
          </p:cNvPr>
          <p:cNvSpPr txBox="1"/>
          <p:nvPr/>
        </p:nvSpPr>
        <p:spPr>
          <a:xfrm>
            <a:off x="-32822" y="6562630"/>
            <a:ext cx="113962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lt-LT" sz="1200" b="1" i="1" dirty="0">
                <a:latin typeface="+mj-lt"/>
              </a:rPr>
              <a:t>ES </a:t>
            </a:r>
            <a:r>
              <a:rPr lang="lt-LT" sz="1200" i="1" dirty="0">
                <a:latin typeface="+mj-lt"/>
              </a:rPr>
              <a:t>: </a:t>
            </a:r>
            <a:r>
              <a:rPr lang="lt-LT" sz="1200" i="1" dirty="0">
                <a:latin typeface="+mj-lt"/>
                <a:hlinkClick r:id="rId9"/>
              </a:rPr>
              <a:t>www.sanctionsmap.eu</a:t>
            </a:r>
            <a:r>
              <a:rPr lang="lt-LT" sz="1200" i="1" dirty="0">
                <a:latin typeface="+mj-lt"/>
              </a:rPr>
              <a:t>; </a:t>
            </a:r>
            <a:r>
              <a:rPr lang="lt-LT" sz="1200" b="1" i="1" dirty="0">
                <a:latin typeface="+mj-lt"/>
              </a:rPr>
              <a:t>JAV</a:t>
            </a:r>
            <a:r>
              <a:rPr lang="lt-LT" sz="1200" i="1" dirty="0">
                <a:latin typeface="+mj-lt"/>
              </a:rPr>
              <a:t>: </a:t>
            </a:r>
            <a:r>
              <a:rPr lang="lt-LT" sz="1200" i="1" dirty="0">
                <a:latin typeface="+mj-lt"/>
                <a:hlinkClick r:id="rId10"/>
              </a:rPr>
              <a:t>www.sanctionssearch.ofac.treas.gov</a:t>
            </a:r>
            <a:r>
              <a:rPr lang="lt-LT" sz="1200" i="1" dirty="0">
                <a:latin typeface="+mj-lt"/>
              </a:rPr>
              <a:t>; </a:t>
            </a:r>
            <a:r>
              <a:rPr lang="lt-LT" sz="1200" b="1" i="1" dirty="0">
                <a:latin typeface="+mj-lt"/>
              </a:rPr>
              <a:t>JK</a:t>
            </a:r>
            <a:r>
              <a:rPr lang="lt-LT" sz="1200" i="1" dirty="0">
                <a:latin typeface="+mj-lt"/>
              </a:rPr>
              <a:t>: </a:t>
            </a:r>
            <a:r>
              <a:rPr lang="lt-LT" sz="1200" i="1" dirty="0">
                <a:latin typeface="+mj-lt"/>
                <a:hlinkClick r:id="rId11"/>
              </a:rPr>
              <a:t>www.gov.uk/government/publications/the-uk-sanctions-list</a:t>
            </a:r>
            <a:endParaRPr lang="lt-LT" sz="1200" i="1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B270EC-6152-4844-9C9C-191BF50653B1}"/>
              </a:ext>
            </a:extLst>
          </p:cNvPr>
          <p:cNvSpPr txBox="1"/>
          <p:nvPr/>
        </p:nvSpPr>
        <p:spPr>
          <a:xfrm>
            <a:off x="6845706" y="3566814"/>
            <a:ext cx="51087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Iš anksto numatomas </a:t>
            </a:r>
            <a:r>
              <a:rPr lang="lt-LT" sz="1400" dirty="0">
                <a:latin typeface="+mj-lt"/>
              </a:rPr>
              <a:t>pažeidimas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lt-LT" sz="1400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Reikalavimas</a:t>
            </a:r>
            <a:r>
              <a:rPr lang="lt-LT" sz="1400" dirty="0">
                <a:latin typeface="+mj-lt"/>
              </a:rPr>
              <a:t> </a:t>
            </a:r>
            <a:r>
              <a:rPr lang="lt-LT" sz="1400" b="1" dirty="0">
                <a:latin typeface="+mj-lt"/>
              </a:rPr>
              <a:t>patvirtinti</a:t>
            </a:r>
            <a:r>
              <a:rPr lang="lt-LT" sz="1400" dirty="0">
                <a:latin typeface="+mj-lt"/>
              </a:rPr>
              <a:t> vykdymą </a:t>
            </a:r>
            <a:br>
              <a:rPr lang="lt-LT" sz="1400" dirty="0">
                <a:latin typeface="+mj-lt"/>
              </a:rPr>
            </a:br>
            <a:endParaRPr lang="lt-LT" sz="1400" i="1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Atsakomybės netaikymas </a:t>
            </a:r>
            <a:r>
              <a:rPr lang="lt-LT" sz="1400" dirty="0">
                <a:latin typeface="+mj-lt"/>
              </a:rPr>
              <a:t>arba</a:t>
            </a:r>
            <a:r>
              <a:rPr lang="lt-LT" sz="1400" b="1" dirty="0">
                <a:latin typeface="+mj-lt"/>
              </a:rPr>
              <a:t> atleidimas nuo jos</a:t>
            </a:r>
            <a:br>
              <a:rPr lang="lt-LT" sz="1400" dirty="0">
                <a:latin typeface="+mj-lt"/>
              </a:rPr>
            </a:br>
            <a:r>
              <a:rPr lang="lt-LT" sz="1400" dirty="0">
                <a:latin typeface="+mj-lt"/>
              </a:rPr>
              <a:t>(n</a:t>
            </a:r>
            <a:r>
              <a:rPr lang="lt-LT" sz="1400" i="0" kern="1200" dirty="0">
                <a:effectLst/>
                <a:latin typeface="+mj-lt"/>
                <a:ea typeface="+mn-ea"/>
                <a:cs typeface="+mn-cs"/>
              </a:rPr>
              <a:t>enugalima jėga</a:t>
            </a:r>
            <a:r>
              <a:rPr lang="lt-LT" sz="1400" dirty="0">
                <a:latin typeface="+mj-lt"/>
              </a:rPr>
              <a:t>)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lt-LT" sz="1400" dirty="0">
              <a:latin typeface="+mj-lt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lt-LT" sz="1400" b="1" dirty="0">
                <a:latin typeface="+mj-lt"/>
              </a:rPr>
              <a:t>Atskirų sutarčių režimas </a:t>
            </a:r>
            <a:br>
              <a:rPr lang="lt-LT" sz="1400" b="1" dirty="0">
                <a:latin typeface="+mj-lt"/>
              </a:rPr>
            </a:br>
            <a:r>
              <a:rPr lang="lt-LT" sz="1400" dirty="0">
                <a:latin typeface="+mj-lt"/>
              </a:rPr>
              <a:t>(pvz. paslaugų teikimo)</a:t>
            </a:r>
            <a:endParaRPr lang="en-GB" sz="1400" dirty="0">
              <a:latin typeface="+mj-lt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E00744CF-A854-4229-8FA4-422D30DE238D}"/>
              </a:ext>
            </a:extLst>
          </p:cNvPr>
          <p:cNvSpPr/>
          <p:nvPr/>
        </p:nvSpPr>
        <p:spPr>
          <a:xfrm rot="10800000">
            <a:off x="5017571" y="2085672"/>
            <a:ext cx="986889" cy="3686411"/>
          </a:xfrm>
          <a:prstGeom prst="homePlate">
            <a:avLst>
              <a:gd name="adj" fmla="val 19706"/>
            </a:avLst>
          </a:prstGeom>
          <a:solidFill>
            <a:schemeClr val="bg2">
              <a:lumMod val="8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A22219-0E2A-4163-9BB2-4EDF2B34FDF7}"/>
              </a:ext>
            </a:extLst>
          </p:cNvPr>
          <p:cNvSpPr txBox="1"/>
          <p:nvPr/>
        </p:nvSpPr>
        <p:spPr>
          <a:xfrm>
            <a:off x="5195862" y="2074838"/>
            <a:ext cx="738664" cy="368641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lt-LT" b="1" dirty="0">
                <a:latin typeface="+mj-lt"/>
              </a:rPr>
              <a:t>Sutartinis / įstatyminis stabdymo ar nutraukimo mechanizmas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0EA923-27F0-430E-A2EC-EA5A08B6F06D}"/>
              </a:ext>
            </a:extLst>
          </p:cNvPr>
          <p:cNvSpPr txBox="1"/>
          <p:nvPr/>
        </p:nvSpPr>
        <p:spPr>
          <a:xfrm>
            <a:off x="6045826" y="1949543"/>
            <a:ext cx="658166" cy="10156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lt-LT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  <a:endParaRPr lang="en-GB" sz="6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1FB65A-E73B-4939-91A2-DAEBF990F034}"/>
              </a:ext>
            </a:extLst>
          </p:cNvPr>
          <p:cNvSpPr txBox="1"/>
          <p:nvPr/>
        </p:nvSpPr>
        <p:spPr>
          <a:xfrm>
            <a:off x="6096000" y="3966923"/>
            <a:ext cx="6581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  <a:endParaRPr lang="en-GB" sz="6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67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6EACB-F9F7-459C-934D-B47EACFDF5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51" y="6346536"/>
            <a:ext cx="2036749" cy="511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57203-9407-48C8-8FAE-2862E911625F}"/>
              </a:ext>
            </a:extLst>
          </p:cNvPr>
          <p:cNvSpPr txBox="1"/>
          <p:nvPr/>
        </p:nvSpPr>
        <p:spPr>
          <a:xfrm>
            <a:off x="5414682" y="605118"/>
            <a:ext cx="6615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>
                <a:solidFill>
                  <a:srgbClr val="041E41"/>
                </a:solidFill>
              </a:rPr>
              <a:t>4. </a:t>
            </a:r>
            <a:r>
              <a:rPr lang="lt-LT" sz="3600" dirty="0">
                <a:solidFill>
                  <a:srgbClr val="95D800"/>
                </a:solidFill>
              </a:rPr>
              <a:t>SUTARČIŲ VYKDYMO STABDYMAS/NUTRAUKIMAS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9A5D03-70C0-4C06-A807-D193F31BB049}"/>
              </a:ext>
            </a:extLst>
          </p:cNvPr>
          <p:cNvSpPr txBox="1">
            <a:spLocks/>
          </p:cNvSpPr>
          <p:nvPr/>
        </p:nvSpPr>
        <p:spPr>
          <a:xfrm>
            <a:off x="31219" y="2210083"/>
            <a:ext cx="3346148" cy="12620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Raleway SemiBold" panose="020B07030301010600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lt-LT" sz="2000" dirty="0">
                <a:latin typeface="+mj-lt"/>
              </a:rPr>
            </a:br>
            <a:endParaRPr lang="lt-LT" sz="2000" dirty="0">
              <a:latin typeface="+mj-lt"/>
            </a:endParaRPr>
          </a:p>
          <a:p>
            <a:pPr marL="971550" lvl="1" indent="-51435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lt-LT" sz="2000" dirty="0">
              <a:latin typeface="+mj-lt"/>
            </a:endParaRPr>
          </a:p>
        </p:txBody>
      </p:sp>
      <p:pic>
        <p:nvPicPr>
          <p:cNvPr id="7" name="Paveikslėlio vietos rezervavimo ženklas 6">
            <a:extLst>
              <a:ext uri="{FF2B5EF4-FFF2-40B4-BE49-F238E27FC236}">
                <a16:creationId xmlns:a16="http://schemas.microsoft.com/office/drawing/2014/main" id="{1B3FA494-EA7C-4265-B948-2010C7A091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24133"/>
          <a:stretch/>
        </p:blipFill>
        <p:spPr>
          <a:xfrm>
            <a:off x="0" y="0"/>
            <a:ext cx="5343218" cy="6872760"/>
          </a:xfrm>
        </p:spPr>
      </p:pic>
      <p:sp>
        <p:nvSpPr>
          <p:cNvPr id="20" name="Stačiakampis 18">
            <a:extLst>
              <a:ext uri="{FF2B5EF4-FFF2-40B4-BE49-F238E27FC236}">
                <a16:creationId xmlns:a16="http://schemas.microsoft.com/office/drawing/2014/main" id="{C90F15CC-7847-4AAD-9688-0BBDC7DE3660}"/>
              </a:ext>
            </a:extLst>
          </p:cNvPr>
          <p:cNvSpPr/>
          <p:nvPr/>
        </p:nvSpPr>
        <p:spPr>
          <a:xfrm>
            <a:off x="0" y="-6350"/>
            <a:ext cx="5343218" cy="6864350"/>
          </a:xfrm>
          <a:prstGeom prst="rect">
            <a:avLst/>
          </a:prstGeom>
          <a:solidFill>
            <a:schemeClr val="bg1">
              <a:lumMod val="75000"/>
              <a:alpha val="258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041E4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27ED6-18C5-4ECC-AA8C-890AE9E9E899}"/>
              </a:ext>
            </a:extLst>
          </p:cNvPr>
          <p:cNvSpPr txBox="1"/>
          <p:nvPr/>
        </p:nvSpPr>
        <p:spPr>
          <a:xfrm>
            <a:off x="6096000" y="2551837"/>
            <a:ext cx="5468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en-US" dirty="0" err="1"/>
              <a:t>Taikytinos</a:t>
            </a:r>
            <a:r>
              <a:rPr lang="en-US" dirty="0"/>
              <a:t> </a:t>
            </a:r>
            <a:r>
              <a:rPr lang="en-US" dirty="0" err="1"/>
              <a:t>teis</a:t>
            </a:r>
            <a:r>
              <a:rPr lang="lt-LT" dirty="0"/>
              <a:t>ė</a:t>
            </a:r>
            <a:r>
              <a:rPr lang="en-US" dirty="0"/>
              <a:t>s </a:t>
            </a:r>
            <a:r>
              <a:rPr lang="en-US" dirty="0" err="1"/>
              <a:t>svarba</a:t>
            </a:r>
            <a:endParaRPr lang="en-US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Pagrindai 		Priežastis</a:t>
            </a:r>
            <a:endParaRPr lang="en-US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lt-LT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Stabdymas </a:t>
            </a:r>
            <a:r>
              <a:rPr lang="lt-LT" dirty="0" err="1"/>
              <a:t>vs</a:t>
            </a:r>
            <a:r>
              <a:rPr lang="lt-LT" dirty="0"/>
              <a:t> nutraukimas</a:t>
            </a:r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95D800"/>
              </a:buClr>
              <a:buFont typeface="Arial" panose="020B0604020202020204" pitchFamily="34" charset="0"/>
              <a:buChar char="•"/>
            </a:pPr>
            <a:r>
              <a:rPr lang="lt-LT" dirty="0"/>
              <a:t>Pranešimų ir kt. korespondencijos svarba</a:t>
            </a:r>
          </a:p>
          <a:p>
            <a:endParaRPr lang="lt-LT" dirty="0"/>
          </a:p>
        </p:txBody>
      </p:sp>
      <p:sp>
        <p:nvSpPr>
          <p:cNvPr id="2" name="Rodyklė: dešinėn 1">
            <a:extLst>
              <a:ext uri="{FF2B5EF4-FFF2-40B4-BE49-F238E27FC236}">
                <a16:creationId xmlns:a16="http://schemas.microsoft.com/office/drawing/2014/main" id="{B95B2F8C-2A14-45BF-B1AC-2519EA18997E}"/>
              </a:ext>
            </a:extLst>
          </p:cNvPr>
          <p:cNvSpPr/>
          <p:nvPr/>
        </p:nvSpPr>
        <p:spPr>
          <a:xfrm>
            <a:off x="7718612" y="3173507"/>
            <a:ext cx="824753" cy="180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530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„Office“ tema">
  <a:themeElements>
    <a:clrScheme name="Custom 3">
      <a:dk1>
        <a:srgbClr val="041E41"/>
      </a:dk1>
      <a:lt1>
        <a:srgbClr val="FFFFFF"/>
      </a:lt1>
      <a:dk2>
        <a:srgbClr val="94D600"/>
      </a:dk2>
      <a:lt2>
        <a:srgbClr val="FFFFFF"/>
      </a:lt2>
      <a:accent1>
        <a:srgbClr val="94D600"/>
      </a:accent1>
      <a:accent2>
        <a:srgbClr val="041E41"/>
      </a:accent2>
      <a:accent3>
        <a:srgbClr val="6D6E71"/>
      </a:accent3>
      <a:accent4>
        <a:srgbClr val="EAD9B6"/>
      </a:accent4>
      <a:accent5>
        <a:srgbClr val="E8E1DC"/>
      </a:accent5>
      <a:accent6>
        <a:srgbClr val="A5A5A5"/>
      </a:accent6>
      <a:hlink>
        <a:srgbClr val="94D600"/>
      </a:hlink>
      <a:folHlink>
        <a:srgbClr val="041E41"/>
      </a:folHlink>
    </a:clrScheme>
    <a:fontScheme name="Custom 2">
      <a:majorFont>
        <a:latin typeface="Raleway Light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41E41"/>
      </a:dk1>
      <a:lt1>
        <a:srgbClr val="FFFFFF"/>
      </a:lt1>
      <a:dk2>
        <a:srgbClr val="94D600"/>
      </a:dk2>
      <a:lt2>
        <a:srgbClr val="FFFFFF"/>
      </a:lt2>
      <a:accent1>
        <a:srgbClr val="94D600"/>
      </a:accent1>
      <a:accent2>
        <a:srgbClr val="041E41"/>
      </a:accent2>
      <a:accent3>
        <a:srgbClr val="6D6E71"/>
      </a:accent3>
      <a:accent4>
        <a:srgbClr val="EAD9B6"/>
      </a:accent4>
      <a:accent5>
        <a:srgbClr val="E8E1DC"/>
      </a:accent5>
      <a:accent6>
        <a:srgbClr val="A5A5A5"/>
      </a:accent6>
      <a:hlink>
        <a:srgbClr val="94D600"/>
      </a:hlink>
      <a:folHlink>
        <a:srgbClr val="041E41"/>
      </a:folHlink>
    </a:clrScheme>
    <a:fontScheme name="Custom 2">
      <a:majorFont>
        <a:latin typeface="Raleway Light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Ellex_16_9</Template>
  <TotalTime>0</TotalTime>
  <Words>745</Words>
  <Application>Microsoft Office PowerPoint</Application>
  <PresentationFormat>Plačiaekranė</PresentationFormat>
  <Paragraphs>171</Paragraphs>
  <Slides>13</Slides>
  <Notes>11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2</vt:i4>
      </vt:variant>
      <vt:variant>
        <vt:lpstr>Skaidrių pavadinimai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Helvetica Light</vt:lpstr>
      <vt:lpstr>Raleway</vt:lpstr>
      <vt:lpstr>Raleway Light</vt:lpstr>
      <vt:lpstr>Raleway SemiBold</vt:lpstr>
      <vt:lpstr>Wingdings</vt:lpstr>
      <vt:lpstr>„Office“ tema</vt:lpstr>
      <vt:lpstr>1_Office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2020-12-16T10:06:38Z</dcterms:created>
  <dcterms:modified xsi:type="dcterms:W3CDTF">2022-03-24T11:47:19Z</dcterms:modified>
</cp:coreProperties>
</file>