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275" r:id="rId4"/>
    <p:sldId id="279" r:id="rId5"/>
    <p:sldId id="277" r:id="rId6"/>
    <p:sldId id="264" r:id="rId7"/>
    <p:sldId id="27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9999"/>
    <a:srgbClr val="00CC99"/>
    <a:srgbClr val="19283D"/>
    <a:srgbClr val="FFFFFF"/>
    <a:srgbClr val="DCDCD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5" autoAdjust="0"/>
  </p:normalViewPr>
  <p:slideViewPr>
    <p:cSldViewPr snapToGrid="0">
      <p:cViewPr varScale="1">
        <p:scale>
          <a:sx n="104" d="100"/>
          <a:sy n="104" d="100"/>
        </p:scale>
        <p:origin x="12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7988C-8B6B-4131-B84C-A41332A206C9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118A-527B-4DD2-8BBE-F71D671D6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9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1132FA4-1355-46DD-972E-75D77F17A0E5}" type="slidenum">
              <a:rPr lang="ru-RU" altLang="ru-RU"/>
              <a:pPr/>
              <a:t>5</a:t>
            </a:fld>
            <a:endParaRPr lang="tr-TR" altLang="ru-RU"/>
          </a:p>
        </p:txBody>
      </p:sp>
    </p:spTree>
    <p:extLst>
      <p:ext uri="{BB962C8B-B14F-4D97-AF65-F5344CB8AC3E}">
        <p14:creationId xmlns:p14="http://schemas.microsoft.com/office/powerpoint/2010/main" val="166225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3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6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9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2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6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4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6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2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0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1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9407-1763-4692-8396-763D3F65AC5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B0BE-A38B-4008-BB33-D60ADC099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3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агро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25" y="0"/>
            <a:ext cx="9699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агро\2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02" y="0"/>
            <a:ext cx="969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ell\Desktop\агро\3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22" y="1"/>
            <a:ext cx="9699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ll\Desktop\агро\4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03" y="1"/>
            <a:ext cx="9699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агро\5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78" y="0"/>
            <a:ext cx="969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705600" y="5105352"/>
            <a:ext cx="3579770" cy="16395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--</a:t>
            </a:r>
            <a:endParaRPr lang="ru-RU" dirty="0"/>
          </a:p>
        </p:txBody>
      </p:sp>
      <p:pic>
        <p:nvPicPr>
          <p:cNvPr id="2050" name="Picture 2" descr="C:\Users\Dell\Desktop\агро\6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9" y="0"/>
            <a:ext cx="9689305" cy="68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агро\7.eng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36" y="0"/>
            <a:ext cx="9699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</Words>
  <Application>Microsoft Office PowerPoint</Application>
  <PresentationFormat>Widescreen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Aziz</dc:creator>
  <cp:lastModifiedBy>Asta</cp:lastModifiedBy>
  <cp:revision>75</cp:revision>
  <dcterms:created xsi:type="dcterms:W3CDTF">2019-01-31T11:31:56Z</dcterms:created>
  <dcterms:modified xsi:type="dcterms:W3CDTF">2019-09-06T10:38:49Z</dcterms:modified>
</cp:coreProperties>
</file>