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handoutMasterIdLst>
    <p:handoutMasterId r:id="rId22"/>
  </p:handoutMasterIdLst>
  <p:sldIdLst>
    <p:sldId id="1971" r:id="rId2"/>
    <p:sldId id="1955" r:id="rId3"/>
    <p:sldId id="2031" r:id="rId4"/>
    <p:sldId id="2032" r:id="rId5"/>
    <p:sldId id="2034" r:id="rId6"/>
    <p:sldId id="2035" r:id="rId7"/>
    <p:sldId id="2043" r:id="rId8"/>
    <p:sldId id="2037" r:id="rId9"/>
    <p:sldId id="2038" r:id="rId10"/>
    <p:sldId id="2039" r:id="rId11"/>
    <p:sldId id="2047" r:id="rId12"/>
    <p:sldId id="2048" r:id="rId13"/>
    <p:sldId id="2049" r:id="rId14"/>
    <p:sldId id="2051" r:id="rId15"/>
    <p:sldId id="2044" r:id="rId16"/>
    <p:sldId id="2045" r:id="rId17"/>
    <p:sldId id="2046" r:id="rId18"/>
    <p:sldId id="2052" r:id="rId19"/>
    <p:sldId id="2030" r:id="rId20"/>
  </p:sldIdLst>
  <p:sldSz cx="24377650" cy="13716000"/>
  <p:notesSz cx="7010400" cy="9296400"/>
  <p:defaultTextStyle>
    <a:defPPr>
      <a:defRPr lang="en-US"/>
    </a:defPPr>
    <a:lvl1pPr marL="0" algn="l" defTabSz="1828434" rtl="0" eaLnBrk="1" latinLnBrk="0" hangingPunct="1">
      <a:defRPr sz="3600" kern="1200">
        <a:solidFill>
          <a:schemeClr val="tx1"/>
        </a:solidFill>
        <a:latin typeface="+mn-lt"/>
        <a:ea typeface="+mn-ea"/>
        <a:cs typeface="+mn-cs"/>
      </a:defRPr>
    </a:lvl1pPr>
    <a:lvl2pPr marL="914217" algn="l" defTabSz="1828434" rtl="0" eaLnBrk="1" latinLnBrk="0" hangingPunct="1">
      <a:defRPr sz="3600" kern="1200">
        <a:solidFill>
          <a:schemeClr val="tx1"/>
        </a:solidFill>
        <a:latin typeface="+mn-lt"/>
        <a:ea typeface="+mn-ea"/>
        <a:cs typeface="+mn-cs"/>
      </a:defRPr>
    </a:lvl2pPr>
    <a:lvl3pPr marL="1828434" algn="l" defTabSz="1828434" rtl="0" eaLnBrk="1" latinLnBrk="0" hangingPunct="1">
      <a:defRPr sz="3600" kern="1200">
        <a:solidFill>
          <a:schemeClr val="tx1"/>
        </a:solidFill>
        <a:latin typeface="+mn-lt"/>
        <a:ea typeface="+mn-ea"/>
        <a:cs typeface="+mn-cs"/>
      </a:defRPr>
    </a:lvl3pPr>
    <a:lvl4pPr marL="2742651" algn="l" defTabSz="1828434" rtl="0" eaLnBrk="1" latinLnBrk="0" hangingPunct="1">
      <a:defRPr sz="3600" kern="1200">
        <a:solidFill>
          <a:schemeClr val="tx1"/>
        </a:solidFill>
        <a:latin typeface="+mn-lt"/>
        <a:ea typeface="+mn-ea"/>
        <a:cs typeface="+mn-cs"/>
      </a:defRPr>
    </a:lvl4pPr>
    <a:lvl5pPr marL="3656868" algn="l" defTabSz="1828434" rtl="0" eaLnBrk="1" latinLnBrk="0" hangingPunct="1">
      <a:defRPr sz="3600" kern="1200">
        <a:solidFill>
          <a:schemeClr val="tx1"/>
        </a:solidFill>
        <a:latin typeface="+mn-lt"/>
        <a:ea typeface="+mn-ea"/>
        <a:cs typeface="+mn-cs"/>
      </a:defRPr>
    </a:lvl5pPr>
    <a:lvl6pPr marL="4571086" algn="l" defTabSz="1828434" rtl="0" eaLnBrk="1" latinLnBrk="0" hangingPunct="1">
      <a:defRPr sz="3600" kern="1200">
        <a:solidFill>
          <a:schemeClr val="tx1"/>
        </a:solidFill>
        <a:latin typeface="+mn-lt"/>
        <a:ea typeface="+mn-ea"/>
        <a:cs typeface="+mn-cs"/>
      </a:defRPr>
    </a:lvl6pPr>
    <a:lvl7pPr marL="5485303" algn="l" defTabSz="1828434" rtl="0" eaLnBrk="1" latinLnBrk="0" hangingPunct="1">
      <a:defRPr sz="3600" kern="1200">
        <a:solidFill>
          <a:schemeClr val="tx1"/>
        </a:solidFill>
        <a:latin typeface="+mn-lt"/>
        <a:ea typeface="+mn-ea"/>
        <a:cs typeface="+mn-cs"/>
      </a:defRPr>
    </a:lvl7pPr>
    <a:lvl8pPr marL="6399520" algn="l" defTabSz="1828434" rtl="0" eaLnBrk="1" latinLnBrk="0" hangingPunct="1">
      <a:defRPr sz="3600" kern="1200">
        <a:solidFill>
          <a:schemeClr val="tx1"/>
        </a:solidFill>
        <a:latin typeface="+mn-lt"/>
        <a:ea typeface="+mn-ea"/>
        <a:cs typeface="+mn-cs"/>
      </a:defRPr>
    </a:lvl8pPr>
    <a:lvl9pPr marL="7313737" algn="l" defTabSz="1828434" rtl="0" eaLnBrk="1" latinLnBrk="0" hangingPunct="1">
      <a:defRPr sz="36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8289" userDrawn="1">
          <p15:clr>
            <a:srgbClr val="A4A3A4"/>
          </p15:clr>
        </p15:guide>
        <p15:guide id="4" pos="14300" userDrawn="1">
          <p15:clr>
            <a:srgbClr val="A4A3A4"/>
          </p15:clr>
        </p15:guide>
        <p15:guide id="5" pos="1078" userDrawn="1">
          <p15:clr>
            <a:srgbClr val="A4A3A4"/>
          </p15:clr>
        </p15:guide>
        <p15:guide id="7" pos="7678" userDrawn="1">
          <p15:clr>
            <a:srgbClr val="A4A3A4"/>
          </p15:clr>
        </p15:guide>
        <p15:guide id="8" orient="horz" pos="528"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40109"/>
    <a:srgbClr val="C9CBCD"/>
    <a:srgbClr val="000000"/>
    <a:srgbClr val="D5D7D9"/>
    <a:srgbClr val="D9DBDC"/>
    <a:srgbClr val="03D1AF"/>
    <a:srgbClr val="FF7043"/>
    <a:srgbClr val="3B1F4D"/>
    <a:srgbClr val="00B8DB"/>
    <a:srgbClr val="EC72A5"/>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37CE84F3-28C3-443E-9E96-99CF82512B78}" styleName="Dark Style 1 - Accent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D03447BB-5D67-496B-8E87-E561075AD55C}" styleName="Dark Style 1 - Accent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4230" autoAdjust="0"/>
    <p:restoredTop sz="76295" autoAdjust="0"/>
  </p:normalViewPr>
  <p:slideViewPr>
    <p:cSldViewPr snapToGrid="0" snapToObjects="1">
      <p:cViewPr varScale="1">
        <p:scale>
          <a:sx n="44" d="100"/>
          <a:sy n="44" d="100"/>
        </p:scale>
        <p:origin x="942" y="84"/>
      </p:cViewPr>
      <p:guideLst>
        <p:guide orient="horz" pos="8289"/>
        <p:guide pos="14300"/>
        <p:guide pos="1078"/>
        <p:guide pos="7678"/>
        <p:guide orient="horz" pos="528"/>
      </p:guideLst>
    </p:cSldViewPr>
  </p:slideViewPr>
  <p:notesTextViewPr>
    <p:cViewPr>
      <p:scale>
        <a:sx n="100" d="100"/>
        <a:sy n="100" d="100"/>
      </p:scale>
      <p:origin x="0" y="0"/>
    </p:cViewPr>
  </p:notesTextViewPr>
  <p:sorterViewPr>
    <p:cViewPr>
      <p:scale>
        <a:sx n="90" d="100"/>
        <a:sy n="90" d="100"/>
      </p:scale>
      <p:origin x="0" y="0"/>
    </p:cViewPr>
  </p:sorterViewPr>
  <p:notesViewPr>
    <p:cSldViewPr snapToGrid="0" snapToObjects="1" showGuides="1">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Antraštės vietos rezervavimo ženklas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lt-LT"/>
          </a:p>
        </p:txBody>
      </p:sp>
      <p:sp>
        <p:nvSpPr>
          <p:cNvPr id="3" name="Datos vietos rezervavimo ženklas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7A92FFAF-3206-41E7-9A3E-AAF70CD450CD}" type="datetimeFigureOut">
              <a:rPr lang="lt-LT" smtClean="0"/>
              <a:t>2018-11-21</a:t>
            </a:fld>
            <a:endParaRPr lang="lt-LT"/>
          </a:p>
        </p:txBody>
      </p:sp>
      <p:sp>
        <p:nvSpPr>
          <p:cNvPr id="4" name="Poraštės vietos rezervavimo ženklas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lt-LT"/>
          </a:p>
        </p:txBody>
      </p:sp>
      <p:sp>
        <p:nvSpPr>
          <p:cNvPr id="5" name="Skaidrės numerio vietos rezervavimo ženklas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195615CA-8471-4547-957F-C9A456BC2025}" type="slidenum">
              <a:rPr lang="lt-LT" smtClean="0"/>
              <a:t>‹#›</a:t>
            </a:fld>
            <a:endParaRPr lang="lt-LT"/>
          </a:p>
        </p:txBody>
      </p:sp>
    </p:spTree>
    <p:extLst>
      <p:ext uri="{BB962C8B-B14F-4D97-AF65-F5344CB8AC3E}">
        <p14:creationId xmlns:p14="http://schemas.microsoft.com/office/powerpoint/2010/main" val="184110793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atin typeface="Calibri Light"/>
              </a:defRPr>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atin typeface="Calibri Light"/>
              </a:defRPr>
            </a:lvl1pPr>
          </a:lstStyle>
          <a:p>
            <a:fld id="{EFC10EE1-B198-C942-8235-326C972CBB30}" type="datetimeFigureOut">
              <a:rPr lang="en-US" smtClean="0"/>
              <a:pPr/>
              <a:t>11/21/2018</a:t>
            </a:fld>
            <a:endParaRPr lang="en-US" dirty="0"/>
          </a:p>
        </p:txBody>
      </p:sp>
      <p:sp>
        <p:nvSpPr>
          <p:cNvPr id="4" name="Slide Image Placeholder 3"/>
          <p:cNvSpPr>
            <a:spLocks noGrp="1" noRot="1" noChangeAspect="1"/>
          </p:cNvSpPr>
          <p:nvPr>
            <p:ph type="sldImg" idx="2"/>
          </p:nvPr>
        </p:nvSpPr>
        <p:spPr>
          <a:xfrm>
            <a:off x="407988" y="696913"/>
            <a:ext cx="6194425"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atin typeface="Calibri Light"/>
              </a:defRPr>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atin typeface="Calibri Light"/>
              </a:defRPr>
            </a:lvl1pPr>
          </a:lstStyle>
          <a:p>
            <a:fld id="{006BE02D-20C0-F840-AFAC-BEA99C74FDC2}" type="slidenum">
              <a:rPr lang="en-US" smtClean="0"/>
              <a:pPr/>
              <a:t>‹#›</a:t>
            </a:fld>
            <a:endParaRPr lang="en-US" dirty="0"/>
          </a:p>
        </p:txBody>
      </p:sp>
    </p:spTree>
    <p:extLst>
      <p:ext uri="{BB962C8B-B14F-4D97-AF65-F5344CB8AC3E}">
        <p14:creationId xmlns:p14="http://schemas.microsoft.com/office/powerpoint/2010/main" val="3463289142"/>
      </p:ext>
    </p:extLst>
  </p:cSld>
  <p:clrMap bg1="lt1" tx1="dk1" bg2="lt2" tx2="dk2" accent1="accent1" accent2="accent2" accent3="accent3" accent4="accent4" accent5="accent5" accent6="accent6" hlink="hlink" folHlink="folHlink"/>
  <p:notesStyle>
    <a:lvl1pPr marL="0" algn="l" defTabSz="914217" rtl="0" eaLnBrk="1" latinLnBrk="0" hangingPunct="1">
      <a:defRPr sz="2400" kern="1200">
        <a:solidFill>
          <a:schemeClr val="tx1"/>
        </a:solidFill>
        <a:latin typeface="Calibri Light"/>
        <a:ea typeface="+mn-ea"/>
        <a:cs typeface="+mn-cs"/>
      </a:defRPr>
    </a:lvl1pPr>
    <a:lvl2pPr marL="914217" algn="l" defTabSz="914217" rtl="0" eaLnBrk="1" latinLnBrk="0" hangingPunct="1">
      <a:defRPr sz="2400" kern="1200">
        <a:solidFill>
          <a:schemeClr val="tx1"/>
        </a:solidFill>
        <a:latin typeface="Calibri Light"/>
        <a:ea typeface="+mn-ea"/>
        <a:cs typeface="+mn-cs"/>
      </a:defRPr>
    </a:lvl2pPr>
    <a:lvl3pPr marL="1828434" algn="l" defTabSz="914217" rtl="0" eaLnBrk="1" latinLnBrk="0" hangingPunct="1">
      <a:defRPr sz="2400" kern="1200">
        <a:solidFill>
          <a:schemeClr val="tx1"/>
        </a:solidFill>
        <a:latin typeface="Calibri Light"/>
        <a:ea typeface="+mn-ea"/>
        <a:cs typeface="+mn-cs"/>
      </a:defRPr>
    </a:lvl3pPr>
    <a:lvl4pPr marL="2742651" algn="l" defTabSz="914217" rtl="0" eaLnBrk="1" latinLnBrk="0" hangingPunct="1">
      <a:defRPr sz="2400" kern="1200">
        <a:solidFill>
          <a:schemeClr val="tx1"/>
        </a:solidFill>
        <a:latin typeface="Calibri Light"/>
        <a:ea typeface="+mn-ea"/>
        <a:cs typeface="+mn-cs"/>
      </a:defRPr>
    </a:lvl4pPr>
    <a:lvl5pPr marL="3656868" algn="l" defTabSz="914217" rtl="0" eaLnBrk="1" latinLnBrk="0" hangingPunct="1">
      <a:defRPr sz="2400" kern="1200">
        <a:solidFill>
          <a:schemeClr val="tx1"/>
        </a:solidFill>
        <a:latin typeface="Calibri Light"/>
        <a:ea typeface="+mn-ea"/>
        <a:cs typeface="+mn-cs"/>
      </a:defRPr>
    </a:lvl5pPr>
    <a:lvl6pPr marL="4571086" algn="l" defTabSz="914217" rtl="0" eaLnBrk="1" latinLnBrk="0" hangingPunct="1">
      <a:defRPr sz="2400" kern="1200">
        <a:solidFill>
          <a:schemeClr val="tx1"/>
        </a:solidFill>
        <a:latin typeface="+mn-lt"/>
        <a:ea typeface="+mn-ea"/>
        <a:cs typeface="+mn-cs"/>
      </a:defRPr>
    </a:lvl6pPr>
    <a:lvl7pPr marL="5485303" algn="l" defTabSz="914217" rtl="0" eaLnBrk="1" latinLnBrk="0" hangingPunct="1">
      <a:defRPr sz="2400" kern="1200">
        <a:solidFill>
          <a:schemeClr val="tx1"/>
        </a:solidFill>
        <a:latin typeface="+mn-lt"/>
        <a:ea typeface="+mn-ea"/>
        <a:cs typeface="+mn-cs"/>
      </a:defRPr>
    </a:lvl7pPr>
    <a:lvl8pPr marL="6399520" algn="l" defTabSz="914217" rtl="0" eaLnBrk="1" latinLnBrk="0" hangingPunct="1">
      <a:defRPr sz="2400" kern="1200">
        <a:solidFill>
          <a:schemeClr val="tx1"/>
        </a:solidFill>
        <a:latin typeface="+mn-lt"/>
        <a:ea typeface="+mn-ea"/>
        <a:cs typeface="+mn-cs"/>
      </a:defRPr>
    </a:lvl8pPr>
    <a:lvl9pPr marL="7313737" algn="l" defTabSz="914217" rtl="0" eaLnBrk="1" latinLnBrk="0" hangingPunct="1">
      <a:defRPr sz="24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06BE02D-20C0-F840-AFAC-BEA99C74FDC2}" type="slidenum">
              <a:rPr lang="en-US" smtClean="0"/>
              <a:pPr/>
              <a:t>1</a:t>
            </a:fld>
            <a:endParaRPr lang="en-US" dirty="0"/>
          </a:p>
        </p:txBody>
      </p:sp>
    </p:spTree>
    <p:extLst>
      <p:ext uri="{BB962C8B-B14F-4D97-AF65-F5344CB8AC3E}">
        <p14:creationId xmlns:p14="http://schemas.microsoft.com/office/powerpoint/2010/main" val="77864747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aidrės vaizdo vietos rezervavimo ženklas 1"/>
          <p:cNvSpPr>
            <a:spLocks noGrp="1" noRot="1" noChangeAspect="1"/>
          </p:cNvSpPr>
          <p:nvPr>
            <p:ph type="sldImg"/>
          </p:nvPr>
        </p:nvSpPr>
        <p:spPr/>
      </p:sp>
      <p:sp>
        <p:nvSpPr>
          <p:cNvPr id="3" name="Pastabų vietos rezervavimo ženklas 2"/>
          <p:cNvSpPr>
            <a:spLocks noGrp="1"/>
          </p:cNvSpPr>
          <p:nvPr>
            <p:ph type="body" idx="1"/>
          </p:nvPr>
        </p:nvSpPr>
        <p:spPr/>
        <p:txBody>
          <a:bodyPr/>
          <a:lstStyle/>
          <a:p>
            <a:endParaRPr lang="lt-LT" dirty="0"/>
          </a:p>
        </p:txBody>
      </p:sp>
      <p:sp>
        <p:nvSpPr>
          <p:cNvPr id="4" name="Skaidrės numerio vietos rezervavimo ženklas 3"/>
          <p:cNvSpPr>
            <a:spLocks noGrp="1"/>
          </p:cNvSpPr>
          <p:nvPr>
            <p:ph type="sldNum" sz="quarter" idx="10"/>
          </p:nvPr>
        </p:nvSpPr>
        <p:spPr/>
        <p:txBody>
          <a:bodyPr/>
          <a:lstStyle/>
          <a:p>
            <a:fld id="{006BE02D-20C0-F840-AFAC-BEA99C74FDC2}" type="slidenum">
              <a:rPr lang="en-US" smtClean="0"/>
              <a:pPr/>
              <a:t>10</a:t>
            </a:fld>
            <a:endParaRPr lang="en-US" dirty="0"/>
          </a:p>
        </p:txBody>
      </p:sp>
    </p:spTree>
    <p:extLst>
      <p:ext uri="{BB962C8B-B14F-4D97-AF65-F5344CB8AC3E}">
        <p14:creationId xmlns:p14="http://schemas.microsoft.com/office/powerpoint/2010/main" val="224280302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aidrės vaizdo vietos rezervavimo ženklas 1"/>
          <p:cNvSpPr>
            <a:spLocks noGrp="1" noRot="1" noChangeAspect="1"/>
          </p:cNvSpPr>
          <p:nvPr>
            <p:ph type="sldImg"/>
          </p:nvPr>
        </p:nvSpPr>
        <p:spPr/>
      </p:sp>
      <p:sp>
        <p:nvSpPr>
          <p:cNvPr id="3" name="Pastabų vietos rezervavimo ženklas 2"/>
          <p:cNvSpPr>
            <a:spLocks noGrp="1"/>
          </p:cNvSpPr>
          <p:nvPr>
            <p:ph type="body" idx="1"/>
          </p:nvPr>
        </p:nvSpPr>
        <p:spPr/>
        <p:txBody>
          <a:bodyPr/>
          <a:lstStyle/>
          <a:p>
            <a:pPr fontAlgn="base"/>
            <a:endParaRPr lang="lt-LT" sz="2400" dirty="0"/>
          </a:p>
        </p:txBody>
      </p:sp>
      <p:sp>
        <p:nvSpPr>
          <p:cNvPr id="4" name="Skaidrės numerio vietos rezervavimo ženklas 3"/>
          <p:cNvSpPr>
            <a:spLocks noGrp="1"/>
          </p:cNvSpPr>
          <p:nvPr>
            <p:ph type="sldNum" sz="quarter" idx="10"/>
          </p:nvPr>
        </p:nvSpPr>
        <p:spPr/>
        <p:txBody>
          <a:bodyPr/>
          <a:lstStyle/>
          <a:p>
            <a:fld id="{006BE02D-20C0-F840-AFAC-BEA99C74FDC2}" type="slidenum">
              <a:rPr lang="en-US" smtClean="0"/>
              <a:pPr/>
              <a:t>11</a:t>
            </a:fld>
            <a:endParaRPr lang="en-US" dirty="0"/>
          </a:p>
        </p:txBody>
      </p:sp>
    </p:spTree>
    <p:extLst>
      <p:ext uri="{BB962C8B-B14F-4D97-AF65-F5344CB8AC3E}">
        <p14:creationId xmlns:p14="http://schemas.microsoft.com/office/powerpoint/2010/main" val="406202931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aidrės vaizdo vietos rezervavimo ženklas 1"/>
          <p:cNvSpPr>
            <a:spLocks noGrp="1" noRot="1" noChangeAspect="1"/>
          </p:cNvSpPr>
          <p:nvPr>
            <p:ph type="sldImg"/>
          </p:nvPr>
        </p:nvSpPr>
        <p:spPr/>
      </p:sp>
      <p:sp>
        <p:nvSpPr>
          <p:cNvPr id="3" name="Pastabų vietos rezervavimo ženklas 2"/>
          <p:cNvSpPr>
            <a:spLocks noGrp="1"/>
          </p:cNvSpPr>
          <p:nvPr>
            <p:ph type="body" idx="1"/>
          </p:nvPr>
        </p:nvSpPr>
        <p:spPr/>
        <p:txBody>
          <a:bodyPr/>
          <a:lstStyle/>
          <a:p>
            <a:endParaRPr lang="lt-LT" sz="2400" dirty="0"/>
          </a:p>
        </p:txBody>
      </p:sp>
      <p:sp>
        <p:nvSpPr>
          <p:cNvPr id="4" name="Skaidrės numerio vietos rezervavimo ženklas 3"/>
          <p:cNvSpPr>
            <a:spLocks noGrp="1"/>
          </p:cNvSpPr>
          <p:nvPr>
            <p:ph type="sldNum" sz="quarter" idx="10"/>
          </p:nvPr>
        </p:nvSpPr>
        <p:spPr/>
        <p:txBody>
          <a:bodyPr/>
          <a:lstStyle/>
          <a:p>
            <a:fld id="{006BE02D-20C0-F840-AFAC-BEA99C74FDC2}" type="slidenum">
              <a:rPr lang="en-US" smtClean="0"/>
              <a:pPr/>
              <a:t>12</a:t>
            </a:fld>
            <a:endParaRPr lang="en-US" dirty="0"/>
          </a:p>
        </p:txBody>
      </p:sp>
    </p:spTree>
    <p:extLst>
      <p:ext uri="{BB962C8B-B14F-4D97-AF65-F5344CB8AC3E}">
        <p14:creationId xmlns:p14="http://schemas.microsoft.com/office/powerpoint/2010/main" val="343228311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aidrės vaizdo vietos rezervavimo ženklas 1"/>
          <p:cNvSpPr>
            <a:spLocks noGrp="1" noRot="1" noChangeAspect="1"/>
          </p:cNvSpPr>
          <p:nvPr>
            <p:ph type="sldImg"/>
          </p:nvPr>
        </p:nvSpPr>
        <p:spPr/>
      </p:sp>
      <p:sp>
        <p:nvSpPr>
          <p:cNvPr id="3" name="Pastabų vietos rezervavimo ženklas 2"/>
          <p:cNvSpPr>
            <a:spLocks noGrp="1"/>
          </p:cNvSpPr>
          <p:nvPr>
            <p:ph type="body" idx="1"/>
          </p:nvPr>
        </p:nvSpPr>
        <p:spPr/>
        <p:txBody>
          <a:bodyPr/>
          <a:lstStyle/>
          <a:p>
            <a:endParaRPr lang="lt-LT" sz="2400" kern="1200" dirty="0">
              <a:solidFill>
                <a:schemeClr val="tx1"/>
              </a:solidFill>
              <a:effectLst/>
              <a:latin typeface="Calibri Light"/>
              <a:ea typeface="+mn-ea"/>
              <a:cs typeface="+mn-cs"/>
            </a:endParaRPr>
          </a:p>
        </p:txBody>
      </p:sp>
      <p:sp>
        <p:nvSpPr>
          <p:cNvPr id="4" name="Skaidrės numerio vietos rezervavimo ženklas 3"/>
          <p:cNvSpPr>
            <a:spLocks noGrp="1"/>
          </p:cNvSpPr>
          <p:nvPr>
            <p:ph type="sldNum" sz="quarter" idx="10"/>
          </p:nvPr>
        </p:nvSpPr>
        <p:spPr/>
        <p:txBody>
          <a:bodyPr/>
          <a:lstStyle/>
          <a:p>
            <a:fld id="{006BE02D-20C0-F840-AFAC-BEA99C74FDC2}" type="slidenum">
              <a:rPr lang="en-US" smtClean="0"/>
              <a:pPr/>
              <a:t>13</a:t>
            </a:fld>
            <a:endParaRPr lang="en-US" dirty="0"/>
          </a:p>
        </p:txBody>
      </p:sp>
    </p:spTree>
    <p:extLst>
      <p:ext uri="{BB962C8B-B14F-4D97-AF65-F5344CB8AC3E}">
        <p14:creationId xmlns:p14="http://schemas.microsoft.com/office/powerpoint/2010/main" val="42909374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aidrės vaizdo vietos rezervavimo ženklas 1"/>
          <p:cNvSpPr>
            <a:spLocks noGrp="1" noRot="1" noChangeAspect="1"/>
          </p:cNvSpPr>
          <p:nvPr>
            <p:ph type="sldImg"/>
          </p:nvPr>
        </p:nvSpPr>
        <p:spPr/>
      </p:sp>
      <p:sp>
        <p:nvSpPr>
          <p:cNvPr id="3" name="Pastabų vietos rezervavimo ženklas 2"/>
          <p:cNvSpPr>
            <a:spLocks noGrp="1"/>
          </p:cNvSpPr>
          <p:nvPr>
            <p:ph type="body" idx="1"/>
          </p:nvPr>
        </p:nvSpPr>
        <p:spPr/>
        <p:txBody>
          <a:bodyPr/>
          <a:lstStyle/>
          <a:p>
            <a:pPr marL="0" marR="0" lvl="0" indent="0" algn="just" defTabSz="18284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lt-LT" sz="2400" kern="1200" dirty="0">
              <a:solidFill>
                <a:schemeClr val="tx1"/>
              </a:solidFill>
              <a:effectLst/>
              <a:latin typeface="Calibri Light"/>
              <a:ea typeface="+mn-ea"/>
              <a:cs typeface="+mn-cs"/>
            </a:endParaRPr>
          </a:p>
        </p:txBody>
      </p:sp>
      <p:sp>
        <p:nvSpPr>
          <p:cNvPr id="4" name="Skaidrės numerio vietos rezervavimo ženklas 3"/>
          <p:cNvSpPr>
            <a:spLocks noGrp="1"/>
          </p:cNvSpPr>
          <p:nvPr>
            <p:ph type="sldNum" sz="quarter" idx="10"/>
          </p:nvPr>
        </p:nvSpPr>
        <p:spPr/>
        <p:txBody>
          <a:bodyPr/>
          <a:lstStyle/>
          <a:p>
            <a:fld id="{006BE02D-20C0-F840-AFAC-BEA99C74FDC2}" type="slidenum">
              <a:rPr lang="en-US" smtClean="0"/>
              <a:pPr/>
              <a:t>14</a:t>
            </a:fld>
            <a:endParaRPr lang="en-US" dirty="0"/>
          </a:p>
        </p:txBody>
      </p:sp>
    </p:spTree>
    <p:extLst>
      <p:ext uri="{BB962C8B-B14F-4D97-AF65-F5344CB8AC3E}">
        <p14:creationId xmlns:p14="http://schemas.microsoft.com/office/powerpoint/2010/main" val="142174575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aidrės vaizdo vietos rezervavimo ženklas 1"/>
          <p:cNvSpPr>
            <a:spLocks noGrp="1" noRot="1" noChangeAspect="1"/>
          </p:cNvSpPr>
          <p:nvPr>
            <p:ph type="sldImg"/>
          </p:nvPr>
        </p:nvSpPr>
        <p:spPr/>
      </p:sp>
      <p:sp>
        <p:nvSpPr>
          <p:cNvPr id="3" name="Pastabų vietos rezervavimo ženklas 2"/>
          <p:cNvSpPr>
            <a:spLocks noGrp="1"/>
          </p:cNvSpPr>
          <p:nvPr>
            <p:ph type="body" idx="1"/>
          </p:nvPr>
        </p:nvSpPr>
        <p:spPr/>
        <p:txBody>
          <a:bodyPr/>
          <a:lstStyle/>
          <a:p>
            <a:endParaRPr lang="lt-LT" dirty="0"/>
          </a:p>
        </p:txBody>
      </p:sp>
      <p:sp>
        <p:nvSpPr>
          <p:cNvPr id="4" name="Skaidrės numerio vietos rezervavimo ženklas 3"/>
          <p:cNvSpPr>
            <a:spLocks noGrp="1"/>
          </p:cNvSpPr>
          <p:nvPr>
            <p:ph type="sldNum" sz="quarter" idx="10"/>
          </p:nvPr>
        </p:nvSpPr>
        <p:spPr/>
        <p:txBody>
          <a:bodyPr/>
          <a:lstStyle/>
          <a:p>
            <a:fld id="{006BE02D-20C0-F840-AFAC-BEA99C74FDC2}" type="slidenum">
              <a:rPr lang="en-US" smtClean="0"/>
              <a:pPr/>
              <a:t>15</a:t>
            </a:fld>
            <a:endParaRPr lang="en-US" dirty="0"/>
          </a:p>
        </p:txBody>
      </p:sp>
    </p:spTree>
    <p:extLst>
      <p:ext uri="{BB962C8B-B14F-4D97-AF65-F5344CB8AC3E}">
        <p14:creationId xmlns:p14="http://schemas.microsoft.com/office/powerpoint/2010/main" val="28488307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aidrės vaizdo vietos rezervavimo ženklas 1"/>
          <p:cNvSpPr>
            <a:spLocks noGrp="1" noRot="1" noChangeAspect="1"/>
          </p:cNvSpPr>
          <p:nvPr>
            <p:ph type="sldImg"/>
          </p:nvPr>
        </p:nvSpPr>
        <p:spPr/>
      </p:sp>
      <p:sp>
        <p:nvSpPr>
          <p:cNvPr id="3" name="Pastabų vietos rezervavimo ženklas 2"/>
          <p:cNvSpPr>
            <a:spLocks noGrp="1"/>
          </p:cNvSpPr>
          <p:nvPr>
            <p:ph type="body" idx="1"/>
          </p:nvPr>
        </p:nvSpPr>
        <p:spPr/>
        <p:txBody>
          <a:bodyPr/>
          <a:lstStyle/>
          <a:p>
            <a:pPr indent="450215" algn="just" fontAlgn="base">
              <a:spcAft>
                <a:spcPts val="0"/>
              </a:spcAft>
            </a:pPr>
            <a:endParaRPr lang="lt-LT" sz="2400" i="1" dirty="0">
              <a:solidFill>
                <a:schemeClr val="tx2"/>
              </a:solidFill>
              <a:latin typeface="Times New Roman" panose="02020603050405020304" pitchFamily="18" charset="0"/>
              <a:ea typeface="Times New Roman" panose="02020603050405020304" pitchFamily="18" charset="0"/>
            </a:endParaRPr>
          </a:p>
        </p:txBody>
      </p:sp>
      <p:sp>
        <p:nvSpPr>
          <p:cNvPr id="4" name="Skaidrės numerio vietos rezervavimo ženklas 3"/>
          <p:cNvSpPr>
            <a:spLocks noGrp="1"/>
          </p:cNvSpPr>
          <p:nvPr>
            <p:ph type="sldNum" sz="quarter" idx="10"/>
          </p:nvPr>
        </p:nvSpPr>
        <p:spPr/>
        <p:txBody>
          <a:bodyPr/>
          <a:lstStyle/>
          <a:p>
            <a:fld id="{006BE02D-20C0-F840-AFAC-BEA99C74FDC2}" type="slidenum">
              <a:rPr lang="en-US" smtClean="0"/>
              <a:pPr/>
              <a:t>16</a:t>
            </a:fld>
            <a:endParaRPr lang="en-US" dirty="0"/>
          </a:p>
        </p:txBody>
      </p:sp>
    </p:spTree>
    <p:extLst>
      <p:ext uri="{BB962C8B-B14F-4D97-AF65-F5344CB8AC3E}">
        <p14:creationId xmlns:p14="http://schemas.microsoft.com/office/powerpoint/2010/main" val="62663519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aidrės vaizdo vietos rezervavimo ženklas 1"/>
          <p:cNvSpPr>
            <a:spLocks noGrp="1" noRot="1" noChangeAspect="1"/>
          </p:cNvSpPr>
          <p:nvPr>
            <p:ph type="sldImg"/>
          </p:nvPr>
        </p:nvSpPr>
        <p:spPr/>
      </p:sp>
      <p:sp>
        <p:nvSpPr>
          <p:cNvPr id="3" name="Pastabų vietos rezervavimo ženklas 2"/>
          <p:cNvSpPr>
            <a:spLocks noGrp="1"/>
          </p:cNvSpPr>
          <p:nvPr>
            <p:ph type="body" idx="1"/>
          </p:nvPr>
        </p:nvSpPr>
        <p:spPr/>
        <p:txBody>
          <a:bodyPr/>
          <a:lstStyle/>
          <a:p>
            <a:pPr indent="450215" algn="just" fontAlgn="base">
              <a:spcAft>
                <a:spcPts val="0"/>
              </a:spcAft>
            </a:pPr>
            <a:endParaRPr lang="lt-LT" sz="2400" dirty="0">
              <a:effectLst/>
              <a:latin typeface="Times New Roman" panose="02020603050405020304" pitchFamily="18" charset="0"/>
              <a:ea typeface="Times New Roman" panose="02020603050405020304" pitchFamily="18" charset="0"/>
            </a:endParaRPr>
          </a:p>
        </p:txBody>
      </p:sp>
      <p:sp>
        <p:nvSpPr>
          <p:cNvPr id="4" name="Skaidrės numerio vietos rezervavimo ženklas 3"/>
          <p:cNvSpPr>
            <a:spLocks noGrp="1"/>
          </p:cNvSpPr>
          <p:nvPr>
            <p:ph type="sldNum" sz="quarter" idx="10"/>
          </p:nvPr>
        </p:nvSpPr>
        <p:spPr/>
        <p:txBody>
          <a:bodyPr/>
          <a:lstStyle/>
          <a:p>
            <a:fld id="{006BE02D-20C0-F840-AFAC-BEA99C74FDC2}" type="slidenum">
              <a:rPr lang="en-US" smtClean="0"/>
              <a:pPr/>
              <a:t>17</a:t>
            </a:fld>
            <a:endParaRPr lang="en-US" dirty="0"/>
          </a:p>
        </p:txBody>
      </p:sp>
    </p:spTree>
    <p:extLst>
      <p:ext uri="{BB962C8B-B14F-4D97-AF65-F5344CB8AC3E}">
        <p14:creationId xmlns:p14="http://schemas.microsoft.com/office/powerpoint/2010/main" val="414998669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aidrės vaizdo vietos rezervavimo ženklas 1"/>
          <p:cNvSpPr>
            <a:spLocks noGrp="1" noRot="1" noChangeAspect="1"/>
          </p:cNvSpPr>
          <p:nvPr>
            <p:ph type="sldImg"/>
          </p:nvPr>
        </p:nvSpPr>
        <p:spPr/>
      </p:sp>
      <p:sp>
        <p:nvSpPr>
          <p:cNvPr id="3" name="Pastabų vietos rezervavimo ženklas 2"/>
          <p:cNvSpPr>
            <a:spLocks noGrp="1"/>
          </p:cNvSpPr>
          <p:nvPr>
            <p:ph type="body" idx="1"/>
          </p:nvPr>
        </p:nvSpPr>
        <p:spPr/>
        <p:txBody>
          <a:bodyPr/>
          <a:lstStyle/>
          <a:p>
            <a:pPr indent="450215" algn="just" fontAlgn="base">
              <a:spcAft>
                <a:spcPts val="0"/>
              </a:spcAft>
            </a:pPr>
            <a:endParaRPr lang="lt-LT" sz="2400" dirty="0">
              <a:effectLst/>
              <a:latin typeface="Times New Roman" panose="02020603050405020304" pitchFamily="18" charset="0"/>
              <a:ea typeface="Times New Roman" panose="02020603050405020304" pitchFamily="18" charset="0"/>
            </a:endParaRPr>
          </a:p>
        </p:txBody>
      </p:sp>
      <p:sp>
        <p:nvSpPr>
          <p:cNvPr id="4" name="Skaidrės numerio vietos rezervavimo ženklas 3"/>
          <p:cNvSpPr>
            <a:spLocks noGrp="1"/>
          </p:cNvSpPr>
          <p:nvPr>
            <p:ph type="sldNum" sz="quarter" idx="10"/>
          </p:nvPr>
        </p:nvSpPr>
        <p:spPr/>
        <p:txBody>
          <a:bodyPr/>
          <a:lstStyle/>
          <a:p>
            <a:fld id="{006BE02D-20C0-F840-AFAC-BEA99C74FDC2}" type="slidenum">
              <a:rPr lang="en-US" smtClean="0"/>
              <a:pPr/>
              <a:t>18</a:t>
            </a:fld>
            <a:endParaRPr lang="en-US" dirty="0"/>
          </a:p>
        </p:txBody>
      </p:sp>
    </p:spTree>
    <p:extLst>
      <p:ext uri="{BB962C8B-B14F-4D97-AF65-F5344CB8AC3E}">
        <p14:creationId xmlns:p14="http://schemas.microsoft.com/office/powerpoint/2010/main" val="398185946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06BE02D-20C0-F840-AFAC-BEA99C74FDC2}" type="slidenum">
              <a:rPr lang="en-US" smtClean="0"/>
              <a:pPr/>
              <a:t>19</a:t>
            </a:fld>
            <a:endParaRPr lang="en-US" dirty="0"/>
          </a:p>
        </p:txBody>
      </p:sp>
    </p:spTree>
    <p:extLst>
      <p:ext uri="{BB962C8B-B14F-4D97-AF65-F5344CB8AC3E}">
        <p14:creationId xmlns:p14="http://schemas.microsoft.com/office/powerpoint/2010/main" val="29411772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0" dirty="0"/>
          </a:p>
        </p:txBody>
      </p:sp>
      <p:sp>
        <p:nvSpPr>
          <p:cNvPr id="4" name="Slide Number Placeholder 3"/>
          <p:cNvSpPr>
            <a:spLocks noGrp="1"/>
          </p:cNvSpPr>
          <p:nvPr>
            <p:ph type="sldNum" sz="quarter" idx="10"/>
          </p:nvPr>
        </p:nvSpPr>
        <p:spPr/>
        <p:txBody>
          <a:bodyPr/>
          <a:lstStyle/>
          <a:p>
            <a:fld id="{006BE02D-20C0-F840-AFAC-BEA99C74FDC2}" type="slidenum">
              <a:rPr lang="en-US" smtClean="0"/>
              <a:pPr/>
              <a:t>2</a:t>
            </a:fld>
            <a:endParaRPr lang="en-US" dirty="0"/>
          </a:p>
        </p:txBody>
      </p:sp>
    </p:spTree>
    <p:extLst>
      <p:ext uri="{BB962C8B-B14F-4D97-AF65-F5344CB8AC3E}">
        <p14:creationId xmlns:p14="http://schemas.microsoft.com/office/powerpoint/2010/main" val="1099352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06BE02D-20C0-F840-AFAC-BEA99C74FDC2}" type="slidenum">
              <a:rPr lang="en-US" smtClean="0"/>
              <a:pPr/>
              <a:t>3</a:t>
            </a:fld>
            <a:endParaRPr lang="en-US" dirty="0"/>
          </a:p>
        </p:txBody>
      </p:sp>
    </p:spTree>
    <p:extLst>
      <p:ext uri="{BB962C8B-B14F-4D97-AF65-F5344CB8AC3E}">
        <p14:creationId xmlns:p14="http://schemas.microsoft.com/office/powerpoint/2010/main" val="30978479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aidrės vaizdo vietos rezervavimo ženklas 1"/>
          <p:cNvSpPr>
            <a:spLocks noGrp="1" noRot="1" noChangeAspect="1"/>
          </p:cNvSpPr>
          <p:nvPr>
            <p:ph type="sldImg"/>
          </p:nvPr>
        </p:nvSpPr>
        <p:spPr/>
      </p:sp>
      <p:sp>
        <p:nvSpPr>
          <p:cNvPr id="3" name="Pastabų vietos rezervavimo ženklas 2"/>
          <p:cNvSpPr>
            <a:spLocks noGrp="1"/>
          </p:cNvSpPr>
          <p:nvPr>
            <p:ph type="body" idx="1"/>
          </p:nvPr>
        </p:nvSpPr>
        <p:spPr/>
        <p:txBody>
          <a:bodyPr/>
          <a:lstStyle/>
          <a:p>
            <a:endParaRPr lang="lt-LT" dirty="0"/>
          </a:p>
        </p:txBody>
      </p:sp>
      <p:sp>
        <p:nvSpPr>
          <p:cNvPr id="4" name="Skaidrės numerio vietos rezervavimo ženklas 3"/>
          <p:cNvSpPr>
            <a:spLocks noGrp="1"/>
          </p:cNvSpPr>
          <p:nvPr>
            <p:ph type="sldNum" sz="quarter" idx="10"/>
          </p:nvPr>
        </p:nvSpPr>
        <p:spPr/>
        <p:txBody>
          <a:bodyPr/>
          <a:lstStyle/>
          <a:p>
            <a:fld id="{006BE02D-20C0-F840-AFAC-BEA99C74FDC2}" type="slidenum">
              <a:rPr lang="en-US" smtClean="0"/>
              <a:pPr/>
              <a:t>4</a:t>
            </a:fld>
            <a:endParaRPr lang="en-US" dirty="0"/>
          </a:p>
        </p:txBody>
      </p:sp>
    </p:spTree>
    <p:extLst>
      <p:ext uri="{BB962C8B-B14F-4D97-AF65-F5344CB8AC3E}">
        <p14:creationId xmlns:p14="http://schemas.microsoft.com/office/powerpoint/2010/main" val="6799619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aidrės vaizdo vietos rezervavimo ženklas 1"/>
          <p:cNvSpPr>
            <a:spLocks noGrp="1" noRot="1" noChangeAspect="1"/>
          </p:cNvSpPr>
          <p:nvPr>
            <p:ph type="sldImg"/>
          </p:nvPr>
        </p:nvSpPr>
        <p:spPr/>
      </p:sp>
      <p:sp>
        <p:nvSpPr>
          <p:cNvPr id="3" name="Pastabų vietos rezervavimo ženklas 2"/>
          <p:cNvSpPr>
            <a:spLocks noGrp="1"/>
          </p:cNvSpPr>
          <p:nvPr>
            <p:ph type="body" idx="1"/>
          </p:nvPr>
        </p:nvSpPr>
        <p:spPr/>
        <p:txBody>
          <a:bodyPr/>
          <a:lstStyle/>
          <a:p>
            <a:endParaRPr lang="lt-LT" dirty="0"/>
          </a:p>
        </p:txBody>
      </p:sp>
      <p:sp>
        <p:nvSpPr>
          <p:cNvPr id="4" name="Skaidrės numerio vietos rezervavimo ženklas 3"/>
          <p:cNvSpPr>
            <a:spLocks noGrp="1"/>
          </p:cNvSpPr>
          <p:nvPr>
            <p:ph type="sldNum" sz="quarter" idx="10"/>
          </p:nvPr>
        </p:nvSpPr>
        <p:spPr/>
        <p:txBody>
          <a:bodyPr/>
          <a:lstStyle/>
          <a:p>
            <a:fld id="{006BE02D-20C0-F840-AFAC-BEA99C74FDC2}" type="slidenum">
              <a:rPr lang="en-US" smtClean="0"/>
              <a:pPr/>
              <a:t>5</a:t>
            </a:fld>
            <a:endParaRPr lang="en-US" dirty="0"/>
          </a:p>
        </p:txBody>
      </p:sp>
    </p:spTree>
    <p:extLst>
      <p:ext uri="{BB962C8B-B14F-4D97-AF65-F5344CB8AC3E}">
        <p14:creationId xmlns:p14="http://schemas.microsoft.com/office/powerpoint/2010/main" val="116350514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aidrės vaizdo vietos rezervavimo ženklas 1"/>
          <p:cNvSpPr>
            <a:spLocks noGrp="1" noRot="1" noChangeAspect="1"/>
          </p:cNvSpPr>
          <p:nvPr>
            <p:ph type="sldImg"/>
          </p:nvPr>
        </p:nvSpPr>
        <p:spPr/>
      </p:sp>
      <p:sp>
        <p:nvSpPr>
          <p:cNvPr id="3" name="Pastabų vietos rezervavimo ženklas 2"/>
          <p:cNvSpPr>
            <a:spLocks noGrp="1"/>
          </p:cNvSpPr>
          <p:nvPr>
            <p:ph type="body" idx="1"/>
          </p:nvPr>
        </p:nvSpPr>
        <p:spPr/>
        <p:txBody>
          <a:bodyPr/>
          <a:lstStyle/>
          <a:p>
            <a:endParaRPr lang="lt-LT" dirty="0"/>
          </a:p>
        </p:txBody>
      </p:sp>
      <p:sp>
        <p:nvSpPr>
          <p:cNvPr id="4" name="Skaidrės numerio vietos rezervavimo ženklas 3"/>
          <p:cNvSpPr>
            <a:spLocks noGrp="1"/>
          </p:cNvSpPr>
          <p:nvPr>
            <p:ph type="sldNum" sz="quarter" idx="10"/>
          </p:nvPr>
        </p:nvSpPr>
        <p:spPr/>
        <p:txBody>
          <a:bodyPr/>
          <a:lstStyle/>
          <a:p>
            <a:fld id="{006BE02D-20C0-F840-AFAC-BEA99C74FDC2}" type="slidenum">
              <a:rPr lang="en-US" smtClean="0"/>
              <a:pPr/>
              <a:t>6</a:t>
            </a:fld>
            <a:endParaRPr lang="en-US" dirty="0"/>
          </a:p>
        </p:txBody>
      </p:sp>
    </p:spTree>
    <p:extLst>
      <p:ext uri="{BB962C8B-B14F-4D97-AF65-F5344CB8AC3E}">
        <p14:creationId xmlns:p14="http://schemas.microsoft.com/office/powerpoint/2010/main" val="233239418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aidrės vaizdo vietos rezervavimo ženklas 1"/>
          <p:cNvSpPr>
            <a:spLocks noGrp="1" noRot="1" noChangeAspect="1"/>
          </p:cNvSpPr>
          <p:nvPr>
            <p:ph type="sldImg"/>
          </p:nvPr>
        </p:nvSpPr>
        <p:spPr/>
      </p:sp>
      <p:sp>
        <p:nvSpPr>
          <p:cNvPr id="3" name="Pastabų vietos rezervavimo ženklas 2"/>
          <p:cNvSpPr>
            <a:spLocks noGrp="1"/>
          </p:cNvSpPr>
          <p:nvPr>
            <p:ph type="body" idx="1"/>
          </p:nvPr>
        </p:nvSpPr>
        <p:spPr/>
        <p:txBody>
          <a:bodyPr/>
          <a:lstStyle/>
          <a:p>
            <a:endParaRPr lang="lt-LT" dirty="0"/>
          </a:p>
        </p:txBody>
      </p:sp>
      <p:sp>
        <p:nvSpPr>
          <p:cNvPr id="4" name="Skaidrės numerio vietos rezervavimo ženklas 3"/>
          <p:cNvSpPr>
            <a:spLocks noGrp="1"/>
          </p:cNvSpPr>
          <p:nvPr>
            <p:ph type="sldNum" sz="quarter" idx="10"/>
          </p:nvPr>
        </p:nvSpPr>
        <p:spPr/>
        <p:txBody>
          <a:bodyPr/>
          <a:lstStyle/>
          <a:p>
            <a:fld id="{006BE02D-20C0-F840-AFAC-BEA99C74FDC2}" type="slidenum">
              <a:rPr lang="en-US" smtClean="0"/>
              <a:pPr/>
              <a:t>7</a:t>
            </a:fld>
            <a:endParaRPr lang="en-US" dirty="0"/>
          </a:p>
        </p:txBody>
      </p:sp>
    </p:spTree>
    <p:extLst>
      <p:ext uri="{BB962C8B-B14F-4D97-AF65-F5344CB8AC3E}">
        <p14:creationId xmlns:p14="http://schemas.microsoft.com/office/powerpoint/2010/main" val="218602471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aidrės vaizdo vietos rezervavimo ženklas 1"/>
          <p:cNvSpPr>
            <a:spLocks noGrp="1" noRot="1" noChangeAspect="1"/>
          </p:cNvSpPr>
          <p:nvPr>
            <p:ph type="sldImg"/>
          </p:nvPr>
        </p:nvSpPr>
        <p:spPr/>
      </p:sp>
      <p:sp>
        <p:nvSpPr>
          <p:cNvPr id="3" name="Pastabų vietos rezervavimo ženklas 2"/>
          <p:cNvSpPr>
            <a:spLocks noGrp="1"/>
          </p:cNvSpPr>
          <p:nvPr>
            <p:ph type="body" idx="1"/>
          </p:nvPr>
        </p:nvSpPr>
        <p:spPr/>
        <p:txBody>
          <a:bodyPr/>
          <a:lstStyle/>
          <a:p>
            <a:endParaRPr lang="lt-LT" dirty="0"/>
          </a:p>
        </p:txBody>
      </p:sp>
      <p:sp>
        <p:nvSpPr>
          <p:cNvPr id="4" name="Skaidrės numerio vietos rezervavimo ženklas 3"/>
          <p:cNvSpPr>
            <a:spLocks noGrp="1"/>
          </p:cNvSpPr>
          <p:nvPr>
            <p:ph type="sldNum" sz="quarter" idx="10"/>
          </p:nvPr>
        </p:nvSpPr>
        <p:spPr/>
        <p:txBody>
          <a:bodyPr/>
          <a:lstStyle/>
          <a:p>
            <a:fld id="{006BE02D-20C0-F840-AFAC-BEA99C74FDC2}" type="slidenum">
              <a:rPr lang="en-US" smtClean="0"/>
              <a:pPr/>
              <a:t>8</a:t>
            </a:fld>
            <a:endParaRPr lang="en-US" dirty="0"/>
          </a:p>
        </p:txBody>
      </p:sp>
    </p:spTree>
    <p:extLst>
      <p:ext uri="{BB962C8B-B14F-4D97-AF65-F5344CB8AC3E}">
        <p14:creationId xmlns:p14="http://schemas.microsoft.com/office/powerpoint/2010/main" val="260588666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aidrės vaizdo vietos rezervavimo ženklas 1"/>
          <p:cNvSpPr>
            <a:spLocks noGrp="1" noRot="1" noChangeAspect="1"/>
          </p:cNvSpPr>
          <p:nvPr>
            <p:ph type="sldImg"/>
          </p:nvPr>
        </p:nvSpPr>
        <p:spPr/>
      </p:sp>
      <p:sp>
        <p:nvSpPr>
          <p:cNvPr id="3" name="Pastabų vietos rezervavimo ženklas 2"/>
          <p:cNvSpPr>
            <a:spLocks noGrp="1"/>
          </p:cNvSpPr>
          <p:nvPr>
            <p:ph type="body" idx="1"/>
          </p:nvPr>
        </p:nvSpPr>
        <p:spPr/>
        <p:txBody>
          <a:bodyPr/>
          <a:lstStyle/>
          <a:p>
            <a:endParaRPr lang="lt-LT" dirty="0"/>
          </a:p>
        </p:txBody>
      </p:sp>
      <p:sp>
        <p:nvSpPr>
          <p:cNvPr id="4" name="Skaidrės numerio vietos rezervavimo ženklas 3"/>
          <p:cNvSpPr>
            <a:spLocks noGrp="1"/>
          </p:cNvSpPr>
          <p:nvPr>
            <p:ph type="sldNum" sz="quarter" idx="10"/>
          </p:nvPr>
        </p:nvSpPr>
        <p:spPr/>
        <p:txBody>
          <a:bodyPr/>
          <a:lstStyle/>
          <a:p>
            <a:fld id="{006BE02D-20C0-F840-AFAC-BEA99C74FDC2}" type="slidenum">
              <a:rPr lang="en-US" smtClean="0"/>
              <a:pPr/>
              <a:t>9</a:t>
            </a:fld>
            <a:endParaRPr lang="en-US" dirty="0"/>
          </a:p>
        </p:txBody>
      </p:sp>
    </p:spTree>
    <p:extLst>
      <p:ext uri="{BB962C8B-B14F-4D97-AF65-F5344CB8AC3E}">
        <p14:creationId xmlns:p14="http://schemas.microsoft.com/office/powerpoint/2010/main" val="15301456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General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2099736512"/>
      </p:ext>
    </p:extLst>
  </p:cSld>
  <p:clrMapOvr>
    <a:masterClrMapping/>
  </p:clrMapOvr>
  <p:transition advClick="0"/>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General Slide">
    <p:spTree>
      <p:nvGrpSpPr>
        <p:cNvPr id="1" name=""/>
        <p:cNvGrpSpPr/>
        <p:nvPr/>
      </p:nvGrpSpPr>
      <p:grpSpPr>
        <a:xfrm>
          <a:off x="0" y="0"/>
          <a:ext cx="0" cy="0"/>
          <a:chOff x="0" y="0"/>
          <a:chExt cx="0" cy="0"/>
        </a:xfrm>
      </p:grpSpPr>
      <p:sp>
        <p:nvSpPr>
          <p:cNvPr id="104" name="Picture Placeholder 13"/>
          <p:cNvSpPr>
            <a:spLocks noGrp="1"/>
          </p:cNvSpPr>
          <p:nvPr>
            <p:ph type="pic" sz="quarter" idx="13"/>
          </p:nvPr>
        </p:nvSpPr>
        <p:spPr>
          <a:xfrm>
            <a:off x="11754462" y="4528987"/>
            <a:ext cx="8794705" cy="5556350"/>
          </a:xfrm>
          <a:prstGeom prst="rect">
            <a:avLst/>
          </a:prstGeom>
          <a:effectLst/>
        </p:spPr>
        <p:txBody>
          <a:bodyPr>
            <a:normAutofit/>
          </a:bodyPr>
          <a:lstStyle>
            <a:lvl1pPr marL="0" indent="0">
              <a:buNone/>
              <a:defRPr sz="4200">
                <a:ln>
                  <a:noFill/>
                </a:ln>
                <a:solidFill>
                  <a:schemeClr val="bg1">
                    <a:lumMod val="85000"/>
                  </a:schemeClr>
                </a:solidFill>
                <a:latin typeface="Lato Light" charset="0"/>
                <a:ea typeface="Lato Light" charset="0"/>
                <a:cs typeface="Lato Light" charset="0"/>
              </a:defRPr>
            </a:lvl1pPr>
          </a:lstStyle>
          <a:p>
            <a:endParaRPr lang="en-US" dirty="0"/>
          </a:p>
        </p:txBody>
      </p:sp>
      <p:sp>
        <p:nvSpPr>
          <p:cNvPr id="105" name="Picture Placeholder 13"/>
          <p:cNvSpPr>
            <a:spLocks noGrp="1"/>
          </p:cNvSpPr>
          <p:nvPr>
            <p:ph type="pic" sz="quarter" idx="14"/>
          </p:nvPr>
        </p:nvSpPr>
        <p:spPr>
          <a:xfrm>
            <a:off x="20011940" y="6279360"/>
            <a:ext cx="2257767" cy="4026087"/>
          </a:xfrm>
          <a:prstGeom prst="rect">
            <a:avLst/>
          </a:prstGeom>
          <a:effectLst/>
        </p:spPr>
        <p:txBody>
          <a:bodyPr>
            <a:normAutofit/>
          </a:bodyPr>
          <a:lstStyle>
            <a:lvl1pPr marL="0" indent="0">
              <a:buNone/>
              <a:defRPr sz="4200">
                <a:ln>
                  <a:noFill/>
                </a:ln>
                <a:solidFill>
                  <a:schemeClr val="bg1">
                    <a:lumMod val="85000"/>
                  </a:schemeClr>
                </a:solidFill>
                <a:latin typeface="Lato Light" charset="0"/>
                <a:ea typeface="Lato Light" charset="0"/>
                <a:cs typeface="Lato Light" charset="0"/>
              </a:defRPr>
            </a:lvl1pPr>
          </a:lstStyle>
          <a:p>
            <a:endParaRPr lang="en-US" dirty="0"/>
          </a:p>
        </p:txBody>
      </p:sp>
    </p:spTree>
    <p:extLst>
      <p:ext uri="{BB962C8B-B14F-4D97-AF65-F5344CB8AC3E}">
        <p14:creationId xmlns:p14="http://schemas.microsoft.com/office/powerpoint/2010/main" val="1671294892"/>
      </p:ext>
    </p:extLst>
  </p:cSld>
  <p:clrMapOvr>
    <a:masterClrMapping/>
  </p:clrMapOvr>
  <p:transition advClick="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iPad_Martik-feat">
    <p:spTree>
      <p:nvGrpSpPr>
        <p:cNvPr id="1" name=""/>
        <p:cNvGrpSpPr/>
        <p:nvPr/>
      </p:nvGrpSpPr>
      <p:grpSpPr>
        <a:xfrm>
          <a:off x="0" y="0"/>
          <a:ext cx="0" cy="0"/>
          <a:chOff x="0" y="0"/>
          <a:chExt cx="0" cy="0"/>
        </a:xfrm>
      </p:grpSpPr>
      <p:sp>
        <p:nvSpPr>
          <p:cNvPr id="18" name="Picture Placeholder 13"/>
          <p:cNvSpPr>
            <a:spLocks noGrp="1"/>
          </p:cNvSpPr>
          <p:nvPr>
            <p:ph type="pic" sz="quarter" idx="14"/>
          </p:nvPr>
        </p:nvSpPr>
        <p:spPr>
          <a:xfrm>
            <a:off x="13904508" y="2987773"/>
            <a:ext cx="6336731" cy="7952744"/>
          </a:xfrm>
          <a:prstGeom prst="rect">
            <a:avLst/>
          </a:prstGeom>
          <a:effectLst/>
        </p:spPr>
        <p:txBody>
          <a:bodyPr>
            <a:normAutofit/>
          </a:bodyPr>
          <a:lstStyle>
            <a:lvl1pPr marL="0" indent="0">
              <a:buNone/>
              <a:defRPr sz="4200">
                <a:ln>
                  <a:noFill/>
                </a:ln>
                <a:solidFill>
                  <a:schemeClr val="bg1">
                    <a:lumMod val="85000"/>
                  </a:schemeClr>
                </a:solidFill>
                <a:latin typeface="Lato Light" charset="0"/>
                <a:ea typeface="Lato Light" charset="0"/>
                <a:cs typeface="Lato Light" charset="0"/>
              </a:defRPr>
            </a:lvl1pPr>
          </a:lstStyle>
          <a:p>
            <a:endParaRPr lang="en-US" dirty="0"/>
          </a:p>
        </p:txBody>
      </p:sp>
    </p:spTree>
    <p:extLst>
      <p:ext uri="{BB962C8B-B14F-4D97-AF65-F5344CB8AC3E}">
        <p14:creationId xmlns:p14="http://schemas.microsoft.com/office/powerpoint/2010/main" val="1304438548"/>
      </p:ext>
    </p:extLst>
  </p:cSld>
  <p:clrMapOvr>
    <a:masterClrMapping/>
  </p:clrMapOvr>
  <p:transition advClick="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iPhone_Martik-feat">
    <p:spTree>
      <p:nvGrpSpPr>
        <p:cNvPr id="1" name=""/>
        <p:cNvGrpSpPr/>
        <p:nvPr/>
      </p:nvGrpSpPr>
      <p:grpSpPr>
        <a:xfrm>
          <a:off x="0" y="0"/>
          <a:ext cx="0" cy="0"/>
          <a:chOff x="0" y="0"/>
          <a:chExt cx="0" cy="0"/>
        </a:xfrm>
      </p:grpSpPr>
      <p:sp>
        <p:nvSpPr>
          <p:cNvPr id="19" name="Picture Placeholder 13"/>
          <p:cNvSpPr>
            <a:spLocks noGrp="1"/>
          </p:cNvSpPr>
          <p:nvPr>
            <p:ph type="pic" sz="quarter" idx="14"/>
          </p:nvPr>
        </p:nvSpPr>
        <p:spPr>
          <a:xfrm>
            <a:off x="10266445" y="4493384"/>
            <a:ext cx="3849024" cy="6371361"/>
          </a:xfrm>
          <a:prstGeom prst="rect">
            <a:avLst/>
          </a:prstGeom>
          <a:effectLst/>
        </p:spPr>
        <p:txBody>
          <a:bodyPr>
            <a:normAutofit/>
          </a:bodyPr>
          <a:lstStyle>
            <a:lvl1pPr marL="0" indent="0">
              <a:buNone/>
              <a:defRPr sz="4200">
                <a:ln>
                  <a:noFill/>
                </a:ln>
                <a:solidFill>
                  <a:schemeClr val="bg1">
                    <a:lumMod val="85000"/>
                  </a:schemeClr>
                </a:solidFill>
                <a:latin typeface="Lato Light" charset="0"/>
                <a:ea typeface="Lato Light" charset="0"/>
                <a:cs typeface="Lato Light" charset="0"/>
              </a:defRPr>
            </a:lvl1pPr>
          </a:lstStyle>
          <a:p>
            <a:endParaRPr lang="en-US" dirty="0"/>
          </a:p>
        </p:txBody>
      </p:sp>
    </p:spTree>
    <p:extLst>
      <p:ext uri="{BB962C8B-B14F-4D97-AF65-F5344CB8AC3E}">
        <p14:creationId xmlns:p14="http://schemas.microsoft.com/office/powerpoint/2010/main" val="365862802"/>
      </p:ext>
    </p:extLst>
  </p:cSld>
  <p:clrMapOvr>
    <a:masterClrMapping/>
  </p:clrMapOvr>
  <p:transition advClick="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4_General Slide">
    <p:spTree>
      <p:nvGrpSpPr>
        <p:cNvPr id="1" name=""/>
        <p:cNvGrpSpPr/>
        <p:nvPr/>
      </p:nvGrpSpPr>
      <p:grpSpPr>
        <a:xfrm>
          <a:off x="0" y="0"/>
          <a:ext cx="0" cy="0"/>
          <a:chOff x="0" y="0"/>
          <a:chExt cx="0" cy="0"/>
        </a:xfrm>
      </p:grpSpPr>
      <p:sp>
        <p:nvSpPr>
          <p:cNvPr id="23" name="Picture Placeholder 13"/>
          <p:cNvSpPr>
            <a:spLocks noGrp="1"/>
          </p:cNvSpPr>
          <p:nvPr>
            <p:ph type="pic" sz="quarter" idx="14"/>
          </p:nvPr>
        </p:nvSpPr>
        <p:spPr>
          <a:xfrm>
            <a:off x="4674311" y="3717903"/>
            <a:ext cx="3820443" cy="6719107"/>
          </a:xfrm>
          <a:prstGeom prst="rect">
            <a:avLst/>
          </a:prstGeom>
          <a:effectLst/>
        </p:spPr>
        <p:txBody>
          <a:bodyPr>
            <a:normAutofit/>
          </a:bodyPr>
          <a:lstStyle>
            <a:lvl1pPr marL="0" indent="0">
              <a:buNone/>
              <a:defRPr sz="4200">
                <a:ln>
                  <a:noFill/>
                </a:ln>
                <a:solidFill>
                  <a:schemeClr val="bg1">
                    <a:lumMod val="85000"/>
                  </a:schemeClr>
                </a:solidFill>
                <a:latin typeface="Lato Light" charset="0"/>
                <a:ea typeface="Lato Light" charset="0"/>
                <a:cs typeface="Lato Light" charset="0"/>
              </a:defRPr>
            </a:lvl1pPr>
          </a:lstStyle>
          <a:p>
            <a:endParaRPr lang="en-US" dirty="0"/>
          </a:p>
        </p:txBody>
      </p:sp>
    </p:spTree>
    <p:extLst>
      <p:ext uri="{BB962C8B-B14F-4D97-AF65-F5344CB8AC3E}">
        <p14:creationId xmlns:p14="http://schemas.microsoft.com/office/powerpoint/2010/main" val="270754552"/>
      </p:ext>
    </p:extLst>
  </p:cSld>
  <p:clrMapOvr>
    <a:masterClrMapping/>
  </p:clrMapOvr>
  <p:transition advClick="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Portfolio 1">
    <p:spTree>
      <p:nvGrpSpPr>
        <p:cNvPr id="1" name=""/>
        <p:cNvGrpSpPr/>
        <p:nvPr/>
      </p:nvGrpSpPr>
      <p:grpSpPr>
        <a:xfrm>
          <a:off x="0" y="0"/>
          <a:ext cx="0" cy="0"/>
          <a:chOff x="0" y="0"/>
          <a:chExt cx="0" cy="0"/>
        </a:xfrm>
      </p:grpSpPr>
      <p:sp>
        <p:nvSpPr>
          <p:cNvPr id="2" name="Picture Placeholder 13"/>
          <p:cNvSpPr>
            <a:spLocks noGrp="1"/>
          </p:cNvSpPr>
          <p:nvPr>
            <p:ph type="pic" sz="quarter" idx="13"/>
          </p:nvPr>
        </p:nvSpPr>
        <p:spPr>
          <a:xfrm>
            <a:off x="12230603" y="3210724"/>
            <a:ext cx="10292010" cy="8386542"/>
          </a:xfrm>
          <a:prstGeom prst="rect">
            <a:avLst/>
          </a:prstGeom>
          <a:effectLst/>
        </p:spPr>
        <p:txBody>
          <a:bodyPr>
            <a:normAutofit/>
          </a:bodyPr>
          <a:lstStyle>
            <a:lvl1pPr marL="0" indent="0">
              <a:buNone/>
              <a:defRPr sz="4200">
                <a:ln>
                  <a:noFill/>
                </a:ln>
                <a:solidFill>
                  <a:schemeClr val="bg1">
                    <a:lumMod val="85000"/>
                  </a:schemeClr>
                </a:solidFill>
                <a:latin typeface="Lato Light" charset="0"/>
                <a:ea typeface="Lato Light" charset="0"/>
                <a:cs typeface="Lato Light" charset="0"/>
              </a:defRPr>
            </a:lvl1pPr>
          </a:lstStyle>
          <a:p>
            <a:endParaRPr lang="en-US" dirty="0"/>
          </a:p>
        </p:txBody>
      </p:sp>
    </p:spTree>
    <p:extLst>
      <p:ext uri="{BB962C8B-B14F-4D97-AF65-F5344CB8AC3E}">
        <p14:creationId xmlns:p14="http://schemas.microsoft.com/office/powerpoint/2010/main" val="561717988"/>
      </p:ext>
    </p:extLst>
  </p:cSld>
  <p:clrMapOvr>
    <a:masterClrMapping/>
  </p:clrMapOvr>
  <p:transition advClick="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_Portfolio 1">
    <p:spTree>
      <p:nvGrpSpPr>
        <p:cNvPr id="1" name=""/>
        <p:cNvGrpSpPr/>
        <p:nvPr/>
      </p:nvGrpSpPr>
      <p:grpSpPr>
        <a:xfrm>
          <a:off x="0" y="0"/>
          <a:ext cx="0" cy="0"/>
          <a:chOff x="0" y="0"/>
          <a:chExt cx="0" cy="0"/>
        </a:xfrm>
      </p:grpSpPr>
      <p:sp>
        <p:nvSpPr>
          <p:cNvPr id="5" name="Picture Placeholder 13"/>
          <p:cNvSpPr>
            <a:spLocks noGrp="1"/>
          </p:cNvSpPr>
          <p:nvPr>
            <p:ph type="pic" sz="quarter" idx="14"/>
          </p:nvPr>
        </p:nvSpPr>
        <p:spPr>
          <a:xfrm>
            <a:off x="0" y="6869151"/>
            <a:ext cx="12252906" cy="6869151"/>
          </a:xfrm>
          <a:prstGeom prst="rect">
            <a:avLst/>
          </a:prstGeom>
          <a:effectLst/>
        </p:spPr>
        <p:txBody>
          <a:bodyPr>
            <a:normAutofit/>
          </a:bodyPr>
          <a:lstStyle>
            <a:lvl1pPr marL="0" indent="0">
              <a:buNone/>
              <a:defRPr sz="4200">
                <a:ln>
                  <a:noFill/>
                </a:ln>
                <a:solidFill>
                  <a:schemeClr val="bg1">
                    <a:lumMod val="85000"/>
                  </a:schemeClr>
                </a:solidFill>
                <a:latin typeface="Lato Light" charset="0"/>
                <a:ea typeface="Lato Light" charset="0"/>
                <a:cs typeface="Lato Light" charset="0"/>
              </a:defRPr>
            </a:lvl1pPr>
          </a:lstStyle>
          <a:p>
            <a:endParaRPr lang="en-US" dirty="0"/>
          </a:p>
        </p:txBody>
      </p:sp>
      <p:sp>
        <p:nvSpPr>
          <p:cNvPr id="6" name="Picture Placeholder 13"/>
          <p:cNvSpPr>
            <a:spLocks noGrp="1"/>
          </p:cNvSpPr>
          <p:nvPr>
            <p:ph type="pic" sz="quarter" idx="15"/>
          </p:nvPr>
        </p:nvSpPr>
        <p:spPr>
          <a:xfrm>
            <a:off x="12252906" y="0"/>
            <a:ext cx="12124744" cy="6869151"/>
          </a:xfrm>
          <a:prstGeom prst="rect">
            <a:avLst/>
          </a:prstGeom>
          <a:effectLst/>
        </p:spPr>
        <p:txBody>
          <a:bodyPr>
            <a:normAutofit/>
          </a:bodyPr>
          <a:lstStyle>
            <a:lvl1pPr marL="0" indent="0">
              <a:buNone/>
              <a:defRPr sz="4200">
                <a:ln>
                  <a:noFill/>
                </a:ln>
                <a:solidFill>
                  <a:schemeClr val="bg1">
                    <a:lumMod val="85000"/>
                  </a:schemeClr>
                </a:solidFill>
                <a:latin typeface="Lato Light" charset="0"/>
                <a:ea typeface="Lato Light" charset="0"/>
                <a:cs typeface="Lato Light" charset="0"/>
              </a:defRPr>
            </a:lvl1pPr>
          </a:lstStyle>
          <a:p>
            <a:endParaRPr lang="en-US" dirty="0"/>
          </a:p>
        </p:txBody>
      </p:sp>
    </p:spTree>
    <p:extLst>
      <p:ext uri="{BB962C8B-B14F-4D97-AF65-F5344CB8AC3E}">
        <p14:creationId xmlns:p14="http://schemas.microsoft.com/office/powerpoint/2010/main" val="111537764"/>
      </p:ext>
    </p:extLst>
  </p:cSld>
  <p:clrMapOvr>
    <a:masterClrMapping/>
  </p:clrMapOvr>
  <p:transition advClick="0"/>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2_Portfolio 1">
    <p:spTree>
      <p:nvGrpSpPr>
        <p:cNvPr id="1" name=""/>
        <p:cNvGrpSpPr/>
        <p:nvPr/>
      </p:nvGrpSpPr>
      <p:grpSpPr>
        <a:xfrm>
          <a:off x="0" y="0"/>
          <a:ext cx="0" cy="0"/>
          <a:chOff x="0" y="0"/>
          <a:chExt cx="0" cy="0"/>
        </a:xfrm>
      </p:grpSpPr>
      <p:sp>
        <p:nvSpPr>
          <p:cNvPr id="7" name="Picture Placeholder 13"/>
          <p:cNvSpPr>
            <a:spLocks noGrp="1"/>
          </p:cNvSpPr>
          <p:nvPr>
            <p:ph type="pic" sz="quarter" idx="14"/>
          </p:nvPr>
        </p:nvSpPr>
        <p:spPr>
          <a:xfrm>
            <a:off x="7939668" y="0"/>
            <a:ext cx="7560527" cy="13716000"/>
          </a:xfrm>
          <a:prstGeom prst="rect">
            <a:avLst/>
          </a:prstGeom>
          <a:effectLst/>
        </p:spPr>
        <p:txBody>
          <a:bodyPr>
            <a:normAutofit/>
          </a:bodyPr>
          <a:lstStyle>
            <a:lvl1pPr marL="0" indent="0">
              <a:buNone/>
              <a:defRPr sz="4200">
                <a:ln>
                  <a:noFill/>
                </a:ln>
                <a:solidFill>
                  <a:schemeClr val="bg1">
                    <a:lumMod val="85000"/>
                  </a:schemeClr>
                </a:solidFill>
                <a:latin typeface="Lato Light" charset="0"/>
                <a:ea typeface="Lato Light" charset="0"/>
                <a:cs typeface="Lato Light" charset="0"/>
              </a:defRPr>
            </a:lvl1pPr>
          </a:lstStyle>
          <a:p>
            <a:endParaRPr lang="en-US" dirty="0"/>
          </a:p>
        </p:txBody>
      </p:sp>
      <p:sp>
        <p:nvSpPr>
          <p:cNvPr id="8" name="Picture Placeholder 13"/>
          <p:cNvSpPr>
            <a:spLocks noGrp="1"/>
          </p:cNvSpPr>
          <p:nvPr>
            <p:ph type="pic" sz="quarter" idx="15"/>
          </p:nvPr>
        </p:nvSpPr>
        <p:spPr>
          <a:xfrm>
            <a:off x="0" y="-11150"/>
            <a:ext cx="7538224" cy="6601968"/>
          </a:xfrm>
          <a:prstGeom prst="rect">
            <a:avLst/>
          </a:prstGeom>
          <a:effectLst/>
        </p:spPr>
        <p:txBody>
          <a:bodyPr>
            <a:normAutofit/>
          </a:bodyPr>
          <a:lstStyle>
            <a:lvl1pPr marL="0" indent="0">
              <a:buNone/>
              <a:defRPr sz="4200">
                <a:ln>
                  <a:noFill/>
                </a:ln>
                <a:solidFill>
                  <a:schemeClr val="bg1">
                    <a:lumMod val="85000"/>
                  </a:schemeClr>
                </a:solidFill>
                <a:latin typeface="Lato Light" charset="0"/>
                <a:ea typeface="Lato Light" charset="0"/>
                <a:cs typeface="Lato Light" charset="0"/>
              </a:defRPr>
            </a:lvl1pPr>
          </a:lstStyle>
          <a:p>
            <a:endParaRPr lang="en-US" dirty="0"/>
          </a:p>
        </p:txBody>
      </p:sp>
      <p:sp>
        <p:nvSpPr>
          <p:cNvPr id="9" name="Picture Placeholder 13"/>
          <p:cNvSpPr>
            <a:spLocks noGrp="1"/>
          </p:cNvSpPr>
          <p:nvPr>
            <p:ph type="pic" sz="quarter" idx="16"/>
          </p:nvPr>
        </p:nvSpPr>
        <p:spPr>
          <a:xfrm>
            <a:off x="0" y="7114478"/>
            <a:ext cx="7538224" cy="6601521"/>
          </a:xfrm>
          <a:prstGeom prst="rect">
            <a:avLst/>
          </a:prstGeom>
          <a:effectLst/>
        </p:spPr>
        <p:txBody>
          <a:bodyPr>
            <a:normAutofit/>
          </a:bodyPr>
          <a:lstStyle>
            <a:lvl1pPr marL="0" indent="0">
              <a:buNone/>
              <a:defRPr sz="4200">
                <a:ln>
                  <a:noFill/>
                </a:ln>
                <a:solidFill>
                  <a:schemeClr val="bg1">
                    <a:lumMod val="85000"/>
                  </a:schemeClr>
                </a:solidFill>
                <a:latin typeface="Lato Light" charset="0"/>
                <a:ea typeface="Lato Light" charset="0"/>
                <a:cs typeface="Lato Light" charset="0"/>
              </a:defRPr>
            </a:lvl1pPr>
          </a:lstStyle>
          <a:p>
            <a:endParaRPr lang="en-US" dirty="0"/>
          </a:p>
        </p:txBody>
      </p:sp>
    </p:spTree>
    <p:extLst>
      <p:ext uri="{BB962C8B-B14F-4D97-AF65-F5344CB8AC3E}">
        <p14:creationId xmlns:p14="http://schemas.microsoft.com/office/powerpoint/2010/main" val="1243439214"/>
      </p:ext>
    </p:extLst>
  </p:cSld>
  <p:clrMapOvr>
    <a:masterClrMapping/>
  </p:clrMapOvr>
  <p:transition advClick="0"/>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4_Portfolio 1">
    <p:spTree>
      <p:nvGrpSpPr>
        <p:cNvPr id="1" name=""/>
        <p:cNvGrpSpPr/>
        <p:nvPr/>
      </p:nvGrpSpPr>
      <p:grpSpPr>
        <a:xfrm>
          <a:off x="0" y="0"/>
          <a:ext cx="0" cy="0"/>
          <a:chOff x="0" y="0"/>
          <a:chExt cx="0" cy="0"/>
        </a:xfrm>
      </p:grpSpPr>
      <p:sp>
        <p:nvSpPr>
          <p:cNvPr id="6" name="Picture Placeholder 13"/>
          <p:cNvSpPr>
            <a:spLocks noGrp="1"/>
          </p:cNvSpPr>
          <p:nvPr>
            <p:ph type="pic" sz="quarter" idx="16"/>
          </p:nvPr>
        </p:nvSpPr>
        <p:spPr>
          <a:xfrm>
            <a:off x="12244038" y="3590692"/>
            <a:ext cx="9389327" cy="8723044"/>
          </a:xfrm>
          <a:prstGeom prst="rect">
            <a:avLst/>
          </a:prstGeom>
          <a:effectLst/>
        </p:spPr>
        <p:txBody>
          <a:bodyPr>
            <a:normAutofit/>
          </a:bodyPr>
          <a:lstStyle>
            <a:lvl1pPr marL="0" indent="0">
              <a:buNone/>
              <a:defRPr sz="4200">
                <a:ln>
                  <a:noFill/>
                </a:ln>
                <a:solidFill>
                  <a:schemeClr val="bg1">
                    <a:lumMod val="85000"/>
                  </a:schemeClr>
                </a:solidFill>
                <a:latin typeface="Lato Light" charset="0"/>
                <a:ea typeface="Lato Light" charset="0"/>
                <a:cs typeface="Lato Light" charset="0"/>
              </a:defRPr>
            </a:lvl1pPr>
          </a:lstStyle>
          <a:p>
            <a:endParaRPr lang="en-US" dirty="0"/>
          </a:p>
        </p:txBody>
      </p:sp>
    </p:spTree>
    <p:extLst>
      <p:ext uri="{BB962C8B-B14F-4D97-AF65-F5344CB8AC3E}">
        <p14:creationId xmlns:p14="http://schemas.microsoft.com/office/powerpoint/2010/main" val="384295879"/>
      </p:ext>
    </p:extLst>
  </p:cSld>
  <p:clrMapOvr>
    <a:masterClrMapping/>
  </p:clrMapOvr>
  <p:transition advClick="0"/>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5_Portfolio 1">
    <p:spTree>
      <p:nvGrpSpPr>
        <p:cNvPr id="1" name=""/>
        <p:cNvGrpSpPr/>
        <p:nvPr/>
      </p:nvGrpSpPr>
      <p:grpSpPr>
        <a:xfrm>
          <a:off x="0" y="0"/>
          <a:ext cx="0" cy="0"/>
          <a:chOff x="0" y="0"/>
          <a:chExt cx="0" cy="0"/>
        </a:xfrm>
      </p:grpSpPr>
      <p:sp>
        <p:nvSpPr>
          <p:cNvPr id="6" name="Picture Placeholder 13"/>
          <p:cNvSpPr>
            <a:spLocks noGrp="1"/>
          </p:cNvSpPr>
          <p:nvPr>
            <p:ph type="pic" sz="quarter" idx="16"/>
          </p:nvPr>
        </p:nvSpPr>
        <p:spPr>
          <a:xfrm>
            <a:off x="9746166" y="0"/>
            <a:ext cx="14631484" cy="13716000"/>
          </a:xfrm>
          <a:prstGeom prst="rect">
            <a:avLst/>
          </a:prstGeom>
          <a:effectLst/>
        </p:spPr>
        <p:txBody>
          <a:bodyPr>
            <a:normAutofit/>
          </a:bodyPr>
          <a:lstStyle>
            <a:lvl1pPr marL="0" indent="0">
              <a:buNone/>
              <a:defRPr sz="4200">
                <a:ln>
                  <a:noFill/>
                </a:ln>
                <a:solidFill>
                  <a:schemeClr val="bg1">
                    <a:lumMod val="85000"/>
                  </a:schemeClr>
                </a:solidFill>
                <a:latin typeface="Lato Light" charset="0"/>
                <a:ea typeface="Lato Light" charset="0"/>
                <a:cs typeface="Lato Light" charset="0"/>
              </a:defRPr>
            </a:lvl1pPr>
          </a:lstStyle>
          <a:p>
            <a:endParaRPr lang="en-US" dirty="0"/>
          </a:p>
        </p:txBody>
      </p:sp>
    </p:spTree>
    <p:extLst>
      <p:ext uri="{BB962C8B-B14F-4D97-AF65-F5344CB8AC3E}">
        <p14:creationId xmlns:p14="http://schemas.microsoft.com/office/powerpoint/2010/main" val="966071161"/>
      </p:ext>
    </p:extLst>
  </p:cSld>
  <p:clrMapOvr>
    <a:masterClrMapping/>
  </p:clrMapOvr>
  <p:transition advClick="0"/>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3_Portfolio 1">
    <p:spTree>
      <p:nvGrpSpPr>
        <p:cNvPr id="1" name=""/>
        <p:cNvGrpSpPr/>
        <p:nvPr/>
      </p:nvGrpSpPr>
      <p:grpSpPr>
        <a:xfrm>
          <a:off x="0" y="0"/>
          <a:ext cx="0" cy="0"/>
          <a:chOff x="0" y="0"/>
          <a:chExt cx="0" cy="0"/>
        </a:xfrm>
      </p:grpSpPr>
      <p:sp>
        <p:nvSpPr>
          <p:cNvPr id="7" name="Picture Placeholder 13"/>
          <p:cNvSpPr>
            <a:spLocks noGrp="1"/>
          </p:cNvSpPr>
          <p:nvPr>
            <p:ph type="pic" sz="quarter" idx="14"/>
          </p:nvPr>
        </p:nvSpPr>
        <p:spPr>
          <a:xfrm>
            <a:off x="8877455" y="0"/>
            <a:ext cx="7560527" cy="13716000"/>
          </a:xfrm>
          <a:prstGeom prst="rect">
            <a:avLst/>
          </a:prstGeom>
          <a:effectLst/>
        </p:spPr>
        <p:txBody>
          <a:bodyPr>
            <a:normAutofit/>
          </a:bodyPr>
          <a:lstStyle>
            <a:lvl1pPr marL="0" indent="0">
              <a:buNone/>
              <a:defRPr sz="4200">
                <a:ln>
                  <a:noFill/>
                </a:ln>
                <a:solidFill>
                  <a:schemeClr val="bg1">
                    <a:lumMod val="85000"/>
                  </a:schemeClr>
                </a:solidFill>
                <a:latin typeface="Lato Light" charset="0"/>
                <a:ea typeface="Lato Light" charset="0"/>
                <a:cs typeface="Lato Light" charset="0"/>
              </a:defRPr>
            </a:lvl1pPr>
          </a:lstStyle>
          <a:p>
            <a:endParaRPr lang="en-US" dirty="0"/>
          </a:p>
        </p:txBody>
      </p:sp>
      <p:sp>
        <p:nvSpPr>
          <p:cNvPr id="8" name="Picture Placeholder 13"/>
          <p:cNvSpPr>
            <a:spLocks noGrp="1"/>
          </p:cNvSpPr>
          <p:nvPr>
            <p:ph type="pic" sz="quarter" idx="15"/>
          </p:nvPr>
        </p:nvSpPr>
        <p:spPr>
          <a:xfrm>
            <a:off x="16839426" y="7114032"/>
            <a:ext cx="7538224" cy="6601968"/>
          </a:xfrm>
          <a:prstGeom prst="rect">
            <a:avLst/>
          </a:prstGeom>
          <a:effectLst/>
        </p:spPr>
        <p:txBody>
          <a:bodyPr>
            <a:normAutofit/>
          </a:bodyPr>
          <a:lstStyle>
            <a:lvl1pPr marL="0" indent="0">
              <a:buNone/>
              <a:defRPr sz="4200">
                <a:ln>
                  <a:noFill/>
                </a:ln>
                <a:solidFill>
                  <a:schemeClr val="bg1">
                    <a:lumMod val="85000"/>
                  </a:schemeClr>
                </a:solidFill>
                <a:latin typeface="Lato Light" charset="0"/>
                <a:ea typeface="Lato Light" charset="0"/>
                <a:cs typeface="Lato Light" charset="0"/>
              </a:defRPr>
            </a:lvl1pPr>
          </a:lstStyle>
          <a:p>
            <a:endParaRPr lang="en-US" dirty="0"/>
          </a:p>
        </p:txBody>
      </p:sp>
      <p:sp>
        <p:nvSpPr>
          <p:cNvPr id="9" name="Picture Placeholder 13"/>
          <p:cNvSpPr>
            <a:spLocks noGrp="1"/>
          </p:cNvSpPr>
          <p:nvPr>
            <p:ph type="pic" sz="quarter" idx="16"/>
          </p:nvPr>
        </p:nvSpPr>
        <p:spPr>
          <a:xfrm>
            <a:off x="16839426" y="-11150"/>
            <a:ext cx="7538224" cy="6601521"/>
          </a:xfrm>
          <a:prstGeom prst="rect">
            <a:avLst/>
          </a:prstGeom>
          <a:effectLst/>
        </p:spPr>
        <p:txBody>
          <a:bodyPr>
            <a:normAutofit/>
          </a:bodyPr>
          <a:lstStyle>
            <a:lvl1pPr marL="0" indent="0">
              <a:buNone/>
              <a:defRPr sz="4200">
                <a:ln>
                  <a:noFill/>
                </a:ln>
                <a:solidFill>
                  <a:schemeClr val="bg1">
                    <a:lumMod val="85000"/>
                  </a:schemeClr>
                </a:solidFill>
                <a:latin typeface="Lato Light" charset="0"/>
                <a:ea typeface="Lato Light" charset="0"/>
                <a:cs typeface="Lato Light" charset="0"/>
              </a:defRPr>
            </a:lvl1pPr>
          </a:lstStyle>
          <a:p>
            <a:endParaRPr lang="en-US" dirty="0"/>
          </a:p>
        </p:txBody>
      </p:sp>
    </p:spTree>
    <p:extLst>
      <p:ext uri="{BB962C8B-B14F-4D97-AF65-F5344CB8AC3E}">
        <p14:creationId xmlns:p14="http://schemas.microsoft.com/office/powerpoint/2010/main" val="93155710"/>
      </p:ext>
    </p:extLst>
  </p:cSld>
  <p:clrMapOvr>
    <a:masterClrMapping/>
  </p:clrMapOvr>
  <p:transition advClick="0"/>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Devices">
    <p:spTree>
      <p:nvGrpSpPr>
        <p:cNvPr id="1" name=""/>
        <p:cNvGrpSpPr/>
        <p:nvPr/>
      </p:nvGrpSpPr>
      <p:grpSpPr>
        <a:xfrm>
          <a:off x="0" y="0"/>
          <a:ext cx="0" cy="0"/>
          <a:chOff x="0" y="0"/>
          <a:chExt cx="0" cy="0"/>
        </a:xfrm>
      </p:grpSpPr>
      <p:sp>
        <p:nvSpPr>
          <p:cNvPr id="49" name="Picture Placeholder 13"/>
          <p:cNvSpPr>
            <a:spLocks noGrp="1"/>
          </p:cNvSpPr>
          <p:nvPr>
            <p:ph type="pic" sz="quarter" idx="14"/>
          </p:nvPr>
        </p:nvSpPr>
        <p:spPr>
          <a:xfrm>
            <a:off x="1771125" y="4462229"/>
            <a:ext cx="7793670" cy="4415549"/>
          </a:xfrm>
          <a:prstGeom prst="rect">
            <a:avLst/>
          </a:prstGeom>
          <a:effectLst/>
        </p:spPr>
        <p:txBody>
          <a:bodyPr>
            <a:normAutofit/>
          </a:bodyPr>
          <a:lstStyle>
            <a:lvl1pPr marL="0" indent="0">
              <a:buNone/>
              <a:defRPr sz="2400" b="1">
                <a:ln>
                  <a:noFill/>
                </a:ln>
                <a:solidFill>
                  <a:schemeClr val="tx2"/>
                </a:solidFill>
                <a:latin typeface="Lato Light" charset="0"/>
                <a:ea typeface="Lato Light" charset="0"/>
                <a:cs typeface="Lato Light" charset="0"/>
              </a:defRPr>
            </a:lvl1pPr>
          </a:lstStyle>
          <a:p>
            <a:endParaRPr lang="en-US" dirty="0"/>
          </a:p>
        </p:txBody>
      </p:sp>
      <p:sp>
        <p:nvSpPr>
          <p:cNvPr id="50" name="Picture Placeholder 13"/>
          <p:cNvSpPr>
            <a:spLocks noGrp="1"/>
          </p:cNvSpPr>
          <p:nvPr>
            <p:ph type="pic" sz="quarter" idx="15"/>
          </p:nvPr>
        </p:nvSpPr>
        <p:spPr>
          <a:xfrm>
            <a:off x="9205073" y="7304943"/>
            <a:ext cx="2490687" cy="3339164"/>
          </a:xfrm>
          <a:prstGeom prst="rect">
            <a:avLst/>
          </a:prstGeom>
          <a:effectLst/>
        </p:spPr>
        <p:txBody>
          <a:bodyPr>
            <a:normAutofit/>
          </a:bodyPr>
          <a:lstStyle>
            <a:lvl1pPr marL="0" indent="0">
              <a:buNone/>
              <a:defRPr sz="2400" b="1">
                <a:ln>
                  <a:noFill/>
                </a:ln>
                <a:solidFill>
                  <a:schemeClr val="tx2"/>
                </a:solidFill>
                <a:latin typeface="Lato Light" charset="0"/>
                <a:ea typeface="Lato Light" charset="0"/>
                <a:cs typeface="Lato Light" charset="0"/>
              </a:defRPr>
            </a:lvl1pPr>
          </a:lstStyle>
          <a:p>
            <a:endParaRPr lang="en-US" dirty="0"/>
          </a:p>
        </p:txBody>
      </p:sp>
      <p:sp>
        <p:nvSpPr>
          <p:cNvPr id="51" name="Picture Placeholder 13"/>
          <p:cNvSpPr>
            <a:spLocks noGrp="1"/>
          </p:cNvSpPr>
          <p:nvPr>
            <p:ph type="pic" sz="quarter" idx="16"/>
          </p:nvPr>
        </p:nvSpPr>
        <p:spPr>
          <a:xfrm>
            <a:off x="7707248" y="8759819"/>
            <a:ext cx="1077568" cy="1861985"/>
          </a:xfrm>
          <a:prstGeom prst="rect">
            <a:avLst/>
          </a:prstGeom>
          <a:effectLst/>
        </p:spPr>
        <p:txBody>
          <a:bodyPr>
            <a:normAutofit/>
          </a:bodyPr>
          <a:lstStyle>
            <a:lvl1pPr marL="0" indent="0">
              <a:buNone/>
              <a:defRPr sz="2400" b="1">
                <a:ln>
                  <a:noFill/>
                </a:ln>
                <a:solidFill>
                  <a:schemeClr val="tx2"/>
                </a:solidFill>
                <a:latin typeface="Lato Light" charset="0"/>
                <a:ea typeface="Lato Light" charset="0"/>
                <a:cs typeface="Lato Light" charset="0"/>
              </a:defRPr>
            </a:lvl1pPr>
          </a:lstStyle>
          <a:p>
            <a:endParaRPr lang="en-US" dirty="0"/>
          </a:p>
        </p:txBody>
      </p:sp>
    </p:spTree>
    <p:extLst>
      <p:ext uri="{BB962C8B-B14F-4D97-AF65-F5344CB8AC3E}">
        <p14:creationId xmlns:p14="http://schemas.microsoft.com/office/powerpoint/2010/main" val="1244290835"/>
      </p:ext>
    </p:extLst>
  </p:cSld>
  <p:clrMapOvr>
    <a:masterClrMapping/>
  </p:clrMapOvr>
  <p:transition advClick="0"/>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Portfolio 2">
    <p:spTree>
      <p:nvGrpSpPr>
        <p:cNvPr id="1" name=""/>
        <p:cNvGrpSpPr/>
        <p:nvPr/>
      </p:nvGrpSpPr>
      <p:grpSpPr>
        <a:xfrm>
          <a:off x="0" y="0"/>
          <a:ext cx="0" cy="0"/>
          <a:chOff x="0" y="0"/>
          <a:chExt cx="0" cy="0"/>
        </a:xfrm>
      </p:grpSpPr>
      <p:sp>
        <p:nvSpPr>
          <p:cNvPr id="6" name="Picture Placeholder 13"/>
          <p:cNvSpPr>
            <a:spLocks noGrp="1"/>
          </p:cNvSpPr>
          <p:nvPr>
            <p:ph type="pic" sz="quarter" idx="13"/>
          </p:nvPr>
        </p:nvSpPr>
        <p:spPr>
          <a:xfrm>
            <a:off x="6052825" y="3404846"/>
            <a:ext cx="16525541" cy="5270803"/>
          </a:xfrm>
          <a:prstGeom prst="rect">
            <a:avLst/>
          </a:prstGeom>
          <a:effectLst/>
        </p:spPr>
        <p:txBody>
          <a:bodyPr>
            <a:normAutofit/>
          </a:bodyPr>
          <a:lstStyle>
            <a:lvl1pPr marL="0" indent="0">
              <a:buNone/>
              <a:defRPr sz="4200">
                <a:ln>
                  <a:noFill/>
                </a:ln>
                <a:solidFill>
                  <a:schemeClr val="bg1">
                    <a:lumMod val="85000"/>
                  </a:schemeClr>
                </a:solidFill>
                <a:latin typeface="Lato Light" charset="0"/>
                <a:ea typeface="Lato Light" charset="0"/>
                <a:cs typeface="Lato Light" charset="0"/>
              </a:defRPr>
            </a:lvl1pPr>
          </a:lstStyle>
          <a:p>
            <a:endParaRPr lang="en-US" dirty="0"/>
          </a:p>
        </p:txBody>
      </p:sp>
      <p:sp>
        <p:nvSpPr>
          <p:cNvPr id="7" name="Picture Placeholder 13"/>
          <p:cNvSpPr>
            <a:spLocks noGrp="1"/>
          </p:cNvSpPr>
          <p:nvPr>
            <p:ph type="pic" sz="quarter" idx="14"/>
          </p:nvPr>
        </p:nvSpPr>
        <p:spPr>
          <a:xfrm>
            <a:off x="18666099" y="8995313"/>
            <a:ext cx="3912268" cy="3081528"/>
          </a:xfrm>
          <a:prstGeom prst="rect">
            <a:avLst/>
          </a:prstGeom>
          <a:effectLst/>
        </p:spPr>
        <p:txBody>
          <a:bodyPr>
            <a:normAutofit/>
          </a:bodyPr>
          <a:lstStyle>
            <a:lvl1pPr marL="0" indent="0">
              <a:buNone/>
              <a:defRPr sz="4200">
                <a:ln>
                  <a:noFill/>
                </a:ln>
                <a:solidFill>
                  <a:schemeClr val="bg1">
                    <a:lumMod val="85000"/>
                  </a:schemeClr>
                </a:solidFill>
                <a:latin typeface="Lato Light" charset="0"/>
                <a:ea typeface="Lato Light" charset="0"/>
                <a:cs typeface="Lato Light" charset="0"/>
              </a:defRPr>
            </a:lvl1pPr>
          </a:lstStyle>
          <a:p>
            <a:endParaRPr lang="en-US" dirty="0"/>
          </a:p>
        </p:txBody>
      </p:sp>
      <p:sp>
        <p:nvSpPr>
          <p:cNvPr id="9" name="Picture Placeholder 13"/>
          <p:cNvSpPr>
            <a:spLocks noGrp="1"/>
          </p:cNvSpPr>
          <p:nvPr>
            <p:ph type="pic" sz="quarter" idx="15"/>
          </p:nvPr>
        </p:nvSpPr>
        <p:spPr>
          <a:xfrm>
            <a:off x="14461642" y="8995313"/>
            <a:ext cx="3877056" cy="3081528"/>
          </a:xfrm>
          <a:prstGeom prst="rect">
            <a:avLst/>
          </a:prstGeom>
          <a:effectLst/>
        </p:spPr>
        <p:txBody>
          <a:bodyPr>
            <a:normAutofit/>
          </a:bodyPr>
          <a:lstStyle>
            <a:lvl1pPr marL="0" indent="0">
              <a:buNone/>
              <a:defRPr sz="4200">
                <a:ln>
                  <a:noFill/>
                </a:ln>
                <a:solidFill>
                  <a:schemeClr val="bg1">
                    <a:lumMod val="85000"/>
                  </a:schemeClr>
                </a:solidFill>
                <a:latin typeface="Lato Light" charset="0"/>
                <a:ea typeface="Lato Light" charset="0"/>
                <a:cs typeface="Lato Light" charset="0"/>
              </a:defRPr>
            </a:lvl1pPr>
          </a:lstStyle>
          <a:p>
            <a:endParaRPr lang="en-US" dirty="0"/>
          </a:p>
        </p:txBody>
      </p:sp>
      <p:sp>
        <p:nvSpPr>
          <p:cNvPr id="10" name="Picture Placeholder 13"/>
          <p:cNvSpPr>
            <a:spLocks noGrp="1"/>
          </p:cNvSpPr>
          <p:nvPr>
            <p:ph type="pic" sz="quarter" idx="16"/>
          </p:nvPr>
        </p:nvSpPr>
        <p:spPr>
          <a:xfrm>
            <a:off x="10236016" y="8995313"/>
            <a:ext cx="3877056" cy="3081528"/>
          </a:xfrm>
          <a:prstGeom prst="rect">
            <a:avLst/>
          </a:prstGeom>
          <a:effectLst/>
        </p:spPr>
        <p:txBody>
          <a:bodyPr>
            <a:normAutofit/>
          </a:bodyPr>
          <a:lstStyle>
            <a:lvl1pPr marL="0" indent="0">
              <a:buNone/>
              <a:defRPr sz="4200">
                <a:ln>
                  <a:noFill/>
                </a:ln>
                <a:solidFill>
                  <a:schemeClr val="bg1">
                    <a:lumMod val="85000"/>
                  </a:schemeClr>
                </a:solidFill>
                <a:latin typeface="Lato Light" charset="0"/>
                <a:ea typeface="Lato Light" charset="0"/>
                <a:cs typeface="Lato Light" charset="0"/>
              </a:defRPr>
            </a:lvl1pPr>
          </a:lstStyle>
          <a:p>
            <a:endParaRPr lang="en-US" dirty="0"/>
          </a:p>
        </p:txBody>
      </p:sp>
      <p:sp>
        <p:nvSpPr>
          <p:cNvPr id="11" name="Picture Placeholder 13"/>
          <p:cNvSpPr>
            <a:spLocks noGrp="1"/>
          </p:cNvSpPr>
          <p:nvPr>
            <p:ph type="pic" sz="quarter" idx="17"/>
          </p:nvPr>
        </p:nvSpPr>
        <p:spPr>
          <a:xfrm>
            <a:off x="6031559" y="8995313"/>
            <a:ext cx="3877056" cy="3081528"/>
          </a:xfrm>
          <a:prstGeom prst="rect">
            <a:avLst/>
          </a:prstGeom>
          <a:effectLst/>
        </p:spPr>
        <p:txBody>
          <a:bodyPr>
            <a:normAutofit/>
          </a:bodyPr>
          <a:lstStyle>
            <a:lvl1pPr marL="0" indent="0">
              <a:buNone/>
              <a:defRPr sz="4200">
                <a:ln>
                  <a:noFill/>
                </a:ln>
                <a:solidFill>
                  <a:schemeClr val="bg1">
                    <a:lumMod val="85000"/>
                  </a:schemeClr>
                </a:solidFill>
                <a:latin typeface="Lato Light" charset="0"/>
                <a:ea typeface="Lato Light" charset="0"/>
                <a:cs typeface="Lato Light" charset="0"/>
              </a:defRPr>
            </a:lvl1pPr>
          </a:lstStyle>
          <a:p>
            <a:endParaRPr lang="en-US" dirty="0"/>
          </a:p>
        </p:txBody>
      </p:sp>
      <p:sp>
        <p:nvSpPr>
          <p:cNvPr id="12" name="Picture Placeholder 13"/>
          <p:cNvSpPr>
            <a:spLocks noGrp="1"/>
          </p:cNvSpPr>
          <p:nvPr>
            <p:ph type="pic" sz="quarter" idx="18"/>
          </p:nvPr>
        </p:nvSpPr>
        <p:spPr>
          <a:xfrm>
            <a:off x="1848368" y="3404846"/>
            <a:ext cx="3877056" cy="3081528"/>
          </a:xfrm>
          <a:prstGeom prst="rect">
            <a:avLst/>
          </a:prstGeom>
          <a:effectLst/>
        </p:spPr>
        <p:txBody>
          <a:bodyPr>
            <a:normAutofit/>
          </a:bodyPr>
          <a:lstStyle>
            <a:lvl1pPr marL="0" indent="0">
              <a:buNone/>
              <a:defRPr sz="4200">
                <a:ln>
                  <a:noFill/>
                </a:ln>
                <a:solidFill>
                  <a:schemeClr val="bg1">
                    <a:lumMod val="85000"/>
                  </a:schemeClr>
                </a:solidFill>
                <a:latin typeface="Lato Light" charset="0"/>
                <a:ea typeface="Lato Light" charset="0"/>
                <a:cs typeface="Lato Light" charset="0"/>
              </a:defRPr>
            </a:lvl1pPr>
          </a:lstStyle>
          <a:p>
            <a:endParaRPr lang="en-US" dirty="0"/>
          </a:p>
        </p:txBody>
      </p:sp>
      <p:sp>
        <p:nvSpPr>
          <p:cNvPr id="13" name="Picture Placeholder 13"/>
          <p:cNvSpPr>
            <a:spLocks noGrp="1"/>
          </p:cNvSpPr>
          <p:nvPr>
            <p:ph type="pic" sz="quarter" idx="19"/>
          </p:nvPr>
        </p:nvSpPr>
        <p:spPr>
          <a:xfrm>
            <a:off x="1848368" y="6828529"/>
            <a:ext cx="3877056" cy="5248312"/>
          </a:xfrm>
          <a:prstGeom prst="rect">
            <a:avLst/>
          </a:prstGeom>
          <a:effectLst/>
        </p:spPr>
        <p:txBody>
          <a:bodyPr>
            <a:normAutofit/>
          </a:bodyPr>
          <a:lstStyle>
            <a:lvl1pPr marL="0" indent="0">
              <a:buNone/>
              <a:defRPr sz="4200">
                <a:ln>
                  <a:noFill/>
                </a:ln>
                <a:solidFill>
                  <a:schemeClr val="bg1">
                    <a:lumMod val="85000"/>
                  </a:schemeClr>
                </a:solidFill>
                <a:latin typeface="Lato Light" charset="0"/>
                <a:ea typeface="Lato Light" charset="0"/>
                <a:cs typeface="Lato Light" charset="0"/>
              </a:defRPr>
            </a:lvl1pPr>
          </a:lstStyle>
          <a:p>
            <a:endParaRPr lang="en-US" dirty="0"/>
          </a:p>
        </p:txBody>
      </p:sp>
    </p:spTree>
    <p:extLst>
      <p:ext uri="{BB962C8B-B14F-4D97-AF65-F5344CB8AC3E}">
        <p14:creationId xmlns:p14="http://schemas.microsoft.com/office/powerpoint/2010/main" val="528433890"/>
      </p:ext>
    </p:extLst>
  </p:cSld>
  <p:clrMapOvr>
    <a:masterClrMapping/>
  </p:clrMapOvr>
  <p:transition advClick="0"/>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Services">
    <p:spTree>
      <p:nvGrpSpPr>
        <p:cNvPr id="1" name=""/>
        <p:cNvGrpSpPr/>
        <p:nvPr/>
      </p:nvGrpSpPr>
      <p:grpSpPr>
        <a:xfrm>
          <a:off x="0" y="0"/>
          <a:ext cx="0" cy="0"/>
          <a:chOff x="0" y="0"/>
          <a:chExt cx="0" cy="0"/>
        </a:xfrm>
      </p:grpSpPr>
      <p:sp>
        <p:nvSpPr>
          <p:cNvPr id="46" name="Picture Placeholder 13"/>
          <p:cNvSpPr>
            <a:spLocks noGrp="1"/>
          </p:cNvSpPr>
          <p:nvPr>
            <p:ph type="pic" sz="quarter" idx="19"/>
          </p:nvPr>
        </p:nvSpPr>
        <p:spPr>
          <a:xfrm>
            <a:off x="15911139" y="3773762"/>
            <a:ext cx="6168580" cy="8347909"/>
          </a:xfrm>
          <a:prstGeom prst="rect">
            <a:avLst/>
          </a:prstGeom>
          <a:effectLst/>
        </p:spPr>
        <p:txBody>
          <a:bodyPr>
            <a:normAutofit/>
          </a:bodyPr>
          <a:lstStyle>
            <a:lvl1pPr marL="0" indent="0">
              <a:buNone/>
              <a:defRPr sz="4200">
                <a:ln>
                  <a:noFill/>
                </a:ln>
                <a:solidFill>
                  <a:schemeClr val="bg1">
                    <a:lumMod val="85000"/>
                  </a:schemeClr>
                </a:solidFill>
                <a:latin typeface="Lato Light" charset="0"/>
                <a:ea typeface="Lato Light" charset="0"/>
                <a:cs typeface="Lato Light" charset="0"/>
              </a:defRPr>
            </a:lvl1pPr>
          </a:lstStyle>
          <a:p>
            <a:endParaRPr lang="en-US" dirty="0"/>
          </a:p>
        </p:txBody>
      </p:sp>
    </p:spTree>
    <p:extLst>
      <p:ext uri="{BB962C8B-B14F-4D97-AF65-F5344CB8AC3E}">
        <p14:creationId xmlns:p14="http://schemas.microsoft.com/office/powerpoint/2010/main" val="1820965014"/>
      </p:ext>
    </p:extLst>
  </p:cSld>
  <p:clrMapOvr>
    <a:masterClrMapping/>
  </p:clrMapOvr>
  <p:transition advClick="0"/>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1_BreakSlide Left">
    <p:bg>
      <p:bgPr>
        <a:solidFill>
          <a:schemeClr val="bg2"/>
        </a:solidFill>
        <a:effectLst/>
      </p:bgPr>
    </p:bg>
    <p:spTree>
      <p:nvGrpSpPr>
        <p:cNvPr id="1" name=""/>
        <p:cNvGrpSpPr/>
        <p:nvPr/>
      </p:nvGrpSpPr>
      <p:grpSpPr>
        <a:xfrm>
          <a:off x="0" y="0"/>
          <a:ext cx="0" cy="0"/>
          <a:chOff x="0" y="0"/>
          <a:chExt cx="0" cy="0"/>
        </a:xfrm>
      </p:grpSpPr>
      <p:sp>
        <p:nvSpPr>
          <p:cNvPr id="3" name="Rectangle 2"/>
          <p:cNvSpPr/>
          <p:nvPr userDrawn="1"/>
        </p:nvSpPr>
        <p:spPr>
          <a:xfrm>
            <a:off x="11358859" y="636084"/>
            <a:ext cx="1667282" cy="5312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Lato Light" charset="0"/>
            </a:endParaRPr>
          </a:p>
        </p:txBody>
      </p:sp>
      <p:sp>
        <p:nvSpPr>
          <p:cNvPr id="21" name="Picture Placeholder 20"/>
          <p:cNvSpPr>
            <a:spLocks noGrp="1"/>
          </p:cNvSpPr>
          <p:nvPr>
            <p:ph type="pic" sz="quarter" idx="19"/>
          </p:nvPr>
        </p:nvSpPr>
        <p:spPr>
          <a:xfrm>
            <a:off x="0" y="595256"/>
            <a:ext cx="11550794" cy="13120745"/>
          </a:xfrm>
          <a:custGeom>
            <a:avLst/>
            <a:gdLst>
              <a:gd name="connsiteX0" fmla="*/ 10767469 w 11550794"/>
              <a:gd name="connsiteY0" fmla="*/ 8565496 h 13120745"/>
              <a:gd name="connsiteX1" fmla="*/ 11521693 w 11550794"/>
              <a:gd name="connsiteY1" fmla="*/ 9085444 h 13120745"/>
              <a:gd name="connsiteX2" fmla="*/ 11028455 w 11550794"/>
              <a:gd name="connsiteY2" fmla="*/ 9984036 h 13120745"/>
              <a:gd name="connsiteX3" fmla="*/ 258220 w 11550794"/>
              <a:gd name="connsiteY3" fmla="*/ 13120745 h 13120745"/>
              <a:gd name="connsiteX4" fmla="*/ 0 w 11550794"/>
              <a:gd name="connsiteY4" fmla="*/ 13120745 h 13120745"/>
              <a:gd name="connsiteX5" fmla="*/ 0 w 11550794"/>
              <a:gd name="connsiteY5" fmla="*/ 11686063 h 13120745"/>
              <a:gd name="connsiteX6" fmla="*/ 10623100 w 11550794"/>
              <a:gd name="connsiteY6" fmla="*/ 8592204 h 13120745"/>
              <a:gd name="connsiteX7" fmla="*/ 10767469 w 11550794"/>
              <a:gd name="connsiteY7" fmla="*/ 8565496 h 13120745"/>
              <a:gd name="connsiteX8" fmla="*/ 10460068 w 11550794"/>
              <a:gd name="connsiteY8" fmla="*/ 6453641 h 13120745"/>
              <a:gd name="connsiteX9" fmla="*/ 11214292 w 11550794"/>
              <a:gd name="connsiteY9" fmla="*/ 6973588 h 13120745"/>
              <a:gd name="connsiteX10" fmla="*/ 10721054 w 11550794"/>
              <a:gd name="connsiteY10" fmla="*/ 7872181 h 13120745"/>
              <a:gd name="connsiteX11" fmla="*/ 404589 w 11550794"/>
              <a:gd name="connsiteY11" fmla="*/ 10876734 h 13120745"/>
              <a:gd name="connsiteX12" fmla="*/ 117780 w 11550794"/>
              <a:gd name="connsiteY12" fmla="*/ 10900937 h 13120745"/>
              <a:gd name="connsiteX13" fmla="*/ 0 w 11550794"/>
              <a:gd name="connsiteY13" fmla="*/ 10875354 h 13120745"/>
              <a:gd name="connsiteX14" fmla="*/ 0 w 11550794"/>
              <a:gd name="connsiteY14" fmla="*/ 9484680 h 13120745"/>
              <a:gd name="connsiteX15" fmla="*/ 10315699 w 11550794"/>
              <a:gd name="connsiteY15" fmla="*/ 6480349 h 13120745"/>
              <a:gd name="connsiteX16" fmla="*/ 10460068 w 11550794"/>
              <a:gd name="connsiteY16" fmla="*/ 6453641 h 13120745"/>
              <a:gd name="connsiteX17" fmla="*/ 10144249 w 11550794"/>
              <a:gd name="connsiteY17" fmla="*/ 4283946 h 13120745"/>
              <a:gd name="connsiteX18" fmla="*/ 10898473 w 11550794"/>
              <a:gd name="connsiteY18" fmla="*/ 4803891 h 13120745"/>
              <a:gd name="connsiteX19" fmla="*/ 10405235 w 11550794"/>
              <a:gd name="connsiteY19" fmla="*/ 5702484 h 13120745"/>
              <a:gd name="connsiteX20" fmla="*/ 450039 w 11550794"/>
              <a:gd name="connsiteY20" fmla="*/ 8601823 h 13120745"/>
              <a:gd name="connsiteX21" fmla="*/ 26331 w 11550794"/>
              <a:gd name="connsiteY21" fmla="*/ 8596290 h 13120745"/>
              <a:gd name="connsiteX22" fmla="*/ 0 w 11550794"/>
              <a:gd name="connsiteY22" fmla="*/ 8584956 h 13120745"/>
              <a:gd name="connsiteX23" fmla="*/ 0 w 11550794"/>
              <a:gd name="connsiteY23" fmla="*/ 7228038 h 13120745"/>
              <a:gd name="connsiteX24" fmla="*/ 44684 w 11550794"/>
              <a:gd name="connsiteY24" fmla="*/ 7209990 h 13120745"/>
              <a:gd name="connsiteX25" fmla="*/ 9999880 w 11550794"/>
              <a:gd name="connsiteY25" fmla="*/ 4310654 h 13120745"/>
              <a:gd name="connsiteX26" fmla="*/ 10144249 w 11550794"/>
              <a:gd name="connsiteY26" fmla="*/ 4283946 h 13120745"/>
              <a:gd name="connsiteX27" fmla="*/ 9836849 w 11550794"/>
              <a:gd name="connsiteY27" fmla="*/ 2172090 h 13120745"/>
              <a:gd name="connsiteX28" fmla="*/ 10591073 w 11550794"/>
              <a:gd name="connsiteY28" fmla="*/ 2692036 h 13120745"/>
              <a:gd name="connsiteX29" fmla="*/ 10097835 w 11550794"/>
              <a:gd name="connsiteY29" fmla="*/ 3590629 h 13120745"/>
              <a:gd name="connsiteX30" fmla="*/ 105879 w 11550794"/>
              <a:gd name="connsiteY30" fmla="*/ 6500672 h 13120745"/>
              <a:gd name="connsiteX31" fmla="*/ 0 w 11550794"/>
              <a:gd name="connsiteY31" fmla="*/ 6520260 h 13120745"/>
              <a:gd name="connsiteX32" fmla="*/ 0 w 11550794"/>
              <a:gd name="connsiteY32" fmla="*/ 5021622 h 13120745"/>
              <a:gd name="connsiteX33" fmla="*/ 9692480 w 11550794"/>
              <a:gd name="connsiteY33" fmla="*/ 2198798 h 13120745"/>
              <a:gd name="connsiteX34" fmla="*/ 9836849 w 11550794"/>
              <a:gd name="connsiteY34" fmla="*/ 2172090 h 13120745"/>
              <a:gd name="connsiteX35" fmla="*/ 9521029 w 11550794"/>
              <a:gd name="connsiteY35" fmla="*/ 2394 h 13120745"/>
              <a:gd name="connsiteX36" fmla="*/ 10275254 w 11550794"/>
              <a:gd name="connsiteY36" fmla="*/ 522340 h 13120745"/>
              <a:gd name="connsiteX37" fmla="*/ 9782015 w 11550794"/>
              <a:gd name="connsiteY37" fmla="*/ 1420933 h 13120745"/>
              <a:gd name="connsiteX38" fmla="*/ 0 w 11550794"/>
              <a:gd name="connsiteY38" fmla="*/ 4269834 h 13120745"/>
              <a:gd name="connsiteX39" fmla="*/ 0 w 11550794"/>
              <a:gd name="connsiteY39" fmla="*/ 2759947 h 13120745"/>
              <a:gd name="connsiteX40" fmla="*/ 9376660 w 11550794"/>
              <a:gd name="connsiteY40" fmla="*/ 29102 h 13120745"/>
              <a:gd name="connsiteX41" fmla="*/ 9521029 w 11550794"/>
              <a:gd name="connsiteY41" fmla="*/ 2394 h 131207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11550794" h="13120745">
                <a:moveTo>
                  <a:pt x="10767469" y="8565496"/>
                </a:moveTo>
                <a:cubicBezTo>
                  <a:pt x="11103485" y="8538031"/>
                  <a:pt x="11423750" y="8749143"/>
                  <a:pt x="11521693" y="9085444"/>
                </a:cubicBezTo>
                <a:cubicBezTo>
                  <a:pt x="11633629" y="9469786"/>
                  <a:pt x="11412799" y="9872100"/>
                  <a:pt x="11028455" y="9984036"/>
                </a:cubicBezTo>
                <a:lnTo>
                  <a:pt x="258220" y="13120745"/>
                </a:lnTo>
                <a:lnTo>
                  <a:pt x="0" y="13120745"/>
                </a:lnTo>
                <a:lnTo>
                  <a:pt x="0" y="11686063"/>
                </a:lnTo>
                <a:lnTo>
                  <a:pt x="10623100" y="8592204"/>
                </a:lnTo>
                <a:cubicBezTo>
                  <a:pt x="10671143" y="8578212"/>
                  <a:pt x="10719467" y="8569420"/>
                  <a:pt x="10767469" y="8565496"/>
                </a:cubicBezTo>
                <a:close/>
                <a:moveTo>
                  <a:pt x="10460068" y="6453641"/>
                </a:moveTo>
                <a:cubicBezTo>
                  <a:pt x="10796084" y="6426176"/>
                  <a:pt x="11116349" y="6637287"/>
                  <a:pt x="11214292" y="6973588"/>
                </a:cubicBezTo>
                <a:cubicBezTo>
                  <a:pt x="11326228" y="7357931"/>
                  <a:pt x="11105398" y="7760245"/>
                  <a:pt x="10721054" y="7872181"/>
                </a:cubicBezTo>
                <a:lnTo>
                  <a:pt x="404589" y="10876734"/>
                </a:lnTo>
                <a:cubicBezTo>
                  <a:pt x="308504" y="10904718"/>
                  <a:pt x="211294" y="10911904"/>
                  <a:pt x="117780" y="10900937"/>
                </a:cubicBezTo>
                <a:lnTo>
                  <a:pt x="0" y="10875354"/>
                </a:lnTo>
                <a:lnTo>
                  <a:pt x="0" y="9484680"/>
                </a:lnTo>
                <a:lnTo>
                  <a:pt x="10315699" y="6480349"/>
                </a:lnTo>
                <a:cubicBezTo>
                  <a:pt x="10363742" y="6466357"/>
                  <a:pt x="10412066" y="6457565"/>
                  <a:pt x="10460068" y="6453641"/>
                </a:cubicBezTo>
                <a:close/>
                <a:moveTo>
                  <a:pt x="10144249" y="4283946"/>
                </a:moveTo>
                <a:cubicBezTo>
                  <a:pt x="10480264" y="4256480"/>
                  <a:pt x="10800529" y="4467591"/>
                  <a:pt x="10898473" y="4803891"/>
                </a:cubicBezTo>
                <a:cubicBezTo>
                  <a:pt x="11010409" y="5188236"/>
                  <a:pt x="10789579" y="5590550"/>
                  <a:pt x="10405235" y="5702484"/>
                </a:cubicBezTo>
                <a:lnTo>
                  <a:pt x="450039" y="8601823"/>
                </a:lnTo>
                <a:cubicBezTo>
                  <a:pt x="305910" y="8643799"/>
                  <a:pt x="159254" y="8638979"/>
                  <a:pt x="26331" y="8596290"/>
                </a:cubicBezTo>
                <a:lnTo>
                  <a:pt x="0" y="8584956"/>
                </a:lnTo>
                <a:lnTo>
                  <a:pt x="0" y="7228038"/>
                </a:lnTo>
                <a:lnTo>
                  <a:pt x="44684" y="7209990"/>
                </a:lnTo>
                <a:lnTo>
                  <a:pt x="9999880" y="4310654"/>
                </a:lnTo>
                <a:cubicBezTo>
                  <a:pt x="10047923" y="4296662"/>
                  <a:pt x="10096247" y="4287869"/>
                  <a:pt x="10144249" y="4283946"/>
                </a:cubicBezTo>
                <a:close/>
                <a:moveTo>
                  <a:pt x="9836849" y="2172090"/>
                </a:moveTo>
                <a:cubicBezTo>
                  <a:pt x="10172865" y="2144624"/>
                  <a:pt x="10493130" y="2355735"/>
                  <a:pt x="10591073" y="2692036"/>
                </a:cubicBezTo>
                <a:cubicBezTo>
                  <a:pt x="10703009" y="3076379"/>
                  <a:pt x="10482179" y="3478693"/>
                  <a:pt x="10097835" y="3590629"/>
                </a:cubicBezTo>
                <a:lnTo>
                  <a:pt x="105879" y="6500672"/>
                </a:lnTo>
                <a:lnTo>
                  <a:pt x="0" y="6520260"/>
                </a:lnTo>
                <a:lnTo>
                  <a:pt x="0" y="5021622"/>
                </a:lnTo>
                <a:lnTo>
                  <a:pt x="9692480" y="2198798"/>
                </a:lnTo>
                <a:cubicBezTo>
                  <a:pt x="9740523" y="2184806"/>
                  <a:pt x="9788847" y="2176013"/>
                  <a:pt x="9836849" y="2172090"/>
                </a:cubicBezTo>
                <a:close/>
                <a:moveTo>
                  <a:pt x="9521029" y="2394"/>
                </a:moveTo>
                <a:cubicBezTo>
                  <a:pt x="9857045" y="-25072"/>
                  <a:pt x="10177310" y="186039"/>
                  <a:pt x="10275254" y="522340"/>
                </a:cubicBezTo>
                <a:cubicBezTo>
                  <a:pt x="10387189" y="906684"/>
                  <a:pt x="10166359" y="1308998"/>
                  <a:pt x="9782015" y="1420933"/>
                </a:cubicBezTo>
                <a:lnTo>
                  <a:pt x="0" y="4269834"/>
                </a:lnTo>
                <a:lnTo>
                  <a:pt x="0" y="2759947"/>
                </a:lnTo>
                <a:lnTo>
                  <a:pt x="9376660" y="29102"/>
                </a:lnTo>
                <a:cubicBezTo>
                  <a:pt x="9424703" y="15109"/>
                  <a:pt x="9473027" y="6317"/>
                  <a:pt x="9521029" y="2394"/>
                </a:cubicBezTo>
                <a:close/>
              </a:path>
            </a:pathLst>
          </a:custGeom>
          <a:effectLst/>
        </p:spPr>
        <p:txBody>
          <a:bodyPr wrap="square">
            <a:noAutofit/>
          </a:bodyPr>
          <a:lstStyle>
            <a:lvl1pPr marL="0" indent="0">
              <a:buNone/>
              <a:defRPr sz="4200">
                <a:ln>
                  <a:noFill/>
                </a:ln>
                <a:solidFill>
                  <a:schemeClr val="bg1">
                    <a:lumMod val="85000"/>
                  </a:schemeClr>
                </a:solidFill>
                <a:latin typeface="Lato Light" charset="0"/>
                <a:ea typeface="Lato Light" charset="0"/>
                <a:cs typeface="Lato Light" charset="0"/>
              </a:defRPr>
            </a:lvl1pPr>
          </a:lstStyle>
          <a:p>
            <a:endParaRPr lang="en-US" dirty="0"/>
          </a:p>
        </p:txBody>
      </p:sp>
    </p:spTree>
    <p:extLst>
      <p:ext uri="{BB962C8B-B14F-4D97-AF65-F5344CB8AC3E}">
        <p14:creationId xmlns:p14="http://schemas.microsoft.com/office/powerpoint/2010/main" val="476667372"/>
      </p:ext>
    </p:extLst>
  </p:cSld>
  <p:clrMapOvr>
    <a:masterClrMapping/>
  </p:clrMapOvr>
  <mc:AlternateContent xmlns:mc="http://schemas.openxmlformats.org/markup-compatibility/2006" xmlns:p14="http://schemas.microsoft.com/office/powerpoint/2010/main">
    <mc:Choice Requires="p14">
      <p:transition spd="slow" p14:dur="1500" advClick="0"/>
    </mc:Choice>
    <mc:Fallback xmlns="">
      <p:transition spd="slow" advClick="0"/>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4_BreakSlide Left">
    <p:bg>
      <p:bgPr>
        <a:solidFill>
          <a:srgbClr val="000000"/>
        </a:solidFill>
        <a:effectLst/>
      </p:bgPr>
    </p:bg>
    <p:spTree>
      <p:nvGrpSpPr>
        <p:cNvPr id="1" name=""/>
        <p:cNvGrpSpPr/>
        <p:nvPr/>
      </p:nvGrpSpPr>
      <p:grpSpPr>
        <a:xfrm>
          <a:off x="0" y="0"/>
          <a:ext cx="0" cy="0"/>
          <a:chOff x="0" y="0"/>
          <a:chExt cx="0" cy="0"/>
        </a:xfrm>
      </p:grpSpPr>
      <p:sp>
        <p:nvSpPr>
          <p:cNvPr id="21" name="Picture Placeholder 20"/>
          <p:cNvSpPr>
            <a:spLocks noGrp="1"/>
          </p:cNvSpPr>
          <p:nvPr>
            <p:ph type="pic" sz="quarter" idx="19"/>
          </p:nvPr>
        </p:nvSpPr>
        <p:spPr>
          <a:xfrm>
            <a:off x="0" y="595256"/>
            <a:ext cx="11550794" cy="13120745"/>
          </a:xfrm>
          <a:custGeom>
            <a:avLst/>
            <a:gdLst>
              <a:gd name="connsiteX0" fmla="*/ 10767469 w 11550794"/>
              <a:gd name="connsiteY0" fmla="*/ 8565496 h 13120745"/>
              <a:gd name="connsiteX1" fmla="*/ 11521693 w 11550794"/>
              <a:gd name="connsiteY1" fmla="*/ 9085444 h 13120745"/>
              <a:gd name="connsiteX2" fmla="*/ 11028455 w 11550794"/>
              <a:gd name="connsiteY2" fmla="*/ 9984036 h 13120745"/>
              <a:gd name="connsiteX3" fmla="*/ 258220 w 11550794"/>
              <a:gd name="connsiteY3" fmla="*/ 13120745 h 13120745"/>
              <a:gd name="connsiteX4" fmla="*/ 0 w 11550794"/>
              <a:gd name="connsiteY4" fmla="*/ 13120745 h 13120745"/>
              <a:gd name="connsiteX5" fmla="*/ 0 w 11550794"/>
              <a:gd name="connsiteY5" fmla="*/ 11686063 h 13120745"/>
              <a:gd name="connsiteX6" fmla="*/ 10623100 w 11550794"/>
              <a:gd name="connsiteY6" fmla="*/ 8592204 h 13120745"/>
              <a:gd name="connsiteX7" fmla="*/ 10767469 w 11550794"/>
              <a:gd name="connsiteY7" fmla="*/ 8565496 h 13120745"/>
              <a:gd name="connsiteX8" fmla="*/ 10460068 w 11550794"/>
              <a:gd name="connsiteY8" fmla="*/ 6453641 h 13120745"/>
              <a:gd name="connsiteX9" fmla="*/ 11214292 w 11550794"/>
              <a:gd name="connsiteY9" fmla="*/ 6973588 h 13120745"/>
              <a:gd name="connsiteX10" fmla="*/ 10721054 w 11550794"/>
              <a:gd name="connsiteY10" fmla="*/ 7872181 h 13120745"/>
              <a:gd name="connsiteX11" fmla="*/ 404589 w 11550794"/>
              <a:gd name="connsiteY11" fmla="*/ 10876734 h 13120745"/>
              <a:gd name="connsiteX12" fmla="*/ 117780 w 11550794"/>
              <a:gd name="connsiteY12" fmla="*/ 10900937 h 13120745"/>
              <a:gd name="connsiteX13" fmla="*/ 0 w 11550794"/>
              <a:gd name="connsiteY13" fmla="*/ 10875354 h 13120745"/>
              <a:gd name="connsiteX14" fmla="*/ 0 w 11550794"/>
              <a:gd name="connsiteY14" fmla="*/ 9484680 h 13120745"/>
              <a:gd name="connsiteX15" fmla="*/ 10315699 w 11550794"/>
              <a:gd name="connsiteY15" fmla="*/ 6480349 h 13120745"/>
              <a:gd name="connsiteX16" fmla="*/ 10460068 w 11550794"/>
              <a:gd name="connsiteY16" fmla="*/ 6453641 h 13120745"/>
              <a:gd name="connsiteX17" fmla="*/ 10144249 w 11550794"/>
              <a:gd name="connsiteY17" fmla="*/ 4283946 h 13120745"/>
              <a:gd name="connsiteX18" fmla="*/ 10898473 w 11550794"/>
              <a:gd name="connsiteY18" fmla="*/ 4803891 h 13120745"/>
              <a:gd name="connsiteX19" fmla="*/ 10405235 w 11550794"/>
              <a:gd name="connsiteY19" fmla="*/ 5702484 h 13120745"/>
              <a:gd name="connsiteX20" fmla="*/ 450039 w 11550794"/>
              <a:gd name="connsiteY20" fmla="*/ 8601823 h 13120745"/>
              <a:gd name="connsiteX21" fmla="*/ 26331 w 11550794"/>
              <a:gd name="connsiteY21" fmla="*/ 8596290 h 13120745"/>
              <a:gd name="connsiteX22" fmla="*/ 0 w 11550794"/>
              <a:gd name="connsiteY22" fmla="*/ 8584956 h 13120745"/>
              <a:gd name="connsiteX23" fmla="*/ 0 w 11550794"/>
              <a:gd name="connsiteY23" fmla="*/ 7228038 h 13120745"/>
              <a:gd name="connsiteX24" fmla="*/ 44684 w 11550794"/>
              <a:gd name="connsiteY24" fmla="*/ 7209990 h 13120745"/>
              <a:gd name="connsiteX25" fmla="*/ 9999880 w 11550794"/>
              <a:gd name="connsiteY25" fmla="*/ 4310654 h 13120745"/>
              <a:gd name="connsiteX26" fmla="*/ 10144249 w 11550794"/>
              <a:gd name="connsiteY26" fmla="*/ 4283946 h 13120745"/>
              <a:gd name="connsiteX27" fmla="*/ 9836849 w 11550794"/>
              <a:gd name="connsiteY27" fmla="*/ 2172090 h 13120745"/>
              <a:gd name="connsiteX28" fmla="*/ 10591073 w 11550794"/>
              <a:gd name="connsiteY28" fmla="*/ 2692036 h 13120745"/>
              <a:gd name="connsiteX29" fmla="*/ 10097835 w 11550794"/>
              <a:gd name="connsiteY29" fmla="*/ 3590629 h 13120745"/>
              <a:gd name="connsiteX30" fmla="*/ 105879 w 11550794"/>
              <a:gd name="connsiteY30" fmla="*/ 6500672 h 13120745"/>
              <a:gd name="connsiteX31" fmla="*/ 0 w 11550794"/>
              <a:gd name="connsiteY31" fmla="*/ 6520260 h 13120745"/>
              <a:gd name="connsiteX32" fmla="*/ 0 w 11550794"/>
              <a:gd name="connsiteY32" fmla="*/ 5021622 h 13120745"/>
              <a:gd name="connsiteX33" fmla="*/ 9692480 w 11550794"/>
              <a:gd name="connsiteY33" fmla="*/ 2198798 h 13120745"/>
              <a:gd name="connsiteX34" fmla="*/ 9836849 w 11550794"/>
              <a:gd name="connsiteY34" fmla="*/ 2172090 h 13120745"/>
              <a:gd name="connsiteX35" fmla="*/ 9521029 w 11550794"/>
              <a:gd name="connsiteY35" fmla="*/ 2394 h 13120745"/>
              <a:gd name="connsiteX36" fmla="*/ 10275254 w 11550794"/>
              <a:gd name="connsiteY36" fmla="*/ 522340 h 13120745"/>
              <a:gd name="connsiteX37" fmla="*/ 9782015 w 11550794"/>
              <a:gd name="connsiteY37" fmla="*/ 1420933 h 13120745"/>
              <a:gd name="connsiteX38" fmla="*/ 0 w 11550794"/>
              <a:gd name="connsiteY38" fmla="*/ 4269834 h 13120745"/>
              <a:gd name="connsiteX39" fmla="*/ 0 w 11550794"/>
              <a:gd name="connsiteY39" fmla="*/ 2759947 h 13120745"/>
              <a:gd name="connsiteX40" fmla="*/ 9376660 w 11550794"/>
              <a:gd name="connsiteY40" fmla="*/ 29102 h 13120745"/>
              <a:gd name="connsiteX41" fmla="*/ 9521029 w 11550794"/>
              <a:gd name="connsiteY41" fmla="*/ 2394 h 131207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11550794" h="13120745">
                <a:moveTo>
                  <a:pt x="10767469" y="8565496"/>
                </a:moveTo>
                <a:cubicBezTo>
                  <a:pt x="11103485" y="8538031"/>
                  <a:pt x="11423750" y="8749143"/>
                  <a:pt x="11521693" y="9085444"/>
                </a:cubicBezTo>
                <a:cubicBezTo>
                  <a:pt x="11633629" y="9469786"/>
                  <a:pt x="11412799" y="9872100"/>
                  <a:pt x="11028455" y="9984036"/>
                </a:cubicBezTo>
                <a:lnTo>
                  <a:pt x="258220" y="13120745"/>
                </a:lnTo>
                <a:lnTo>
                  <a:pt x="0" y="13120745"/>
                </a:lnTo>
                <a:lnTo>
                  <a:pt x="0" y="11686063"/>
                </a:lnTo>
                <a:lnTo>
                  <a:pt x="10623100" y="8592204"/>
                </a:lnTo>
                <a:cubicBezTo>
                  <a:pt x="10671143" y="8578212"/>
                  <a:pt x="10719467" y="8569420"/>
                  <a:pt x="10767469" y="8565496"/>
                </a:cubicBezTo>
                <a:close/>
                <a:moveTo>
                  <a:pt x="10460068" y="6453641"/>
                </a:moveTo>
                <a:cubicBezTo>
                  <a:pt x="10796084" y="6426176"/>
                  <a:pt x="11116349" y="6637287"/>
                  <a:pt x="11214292" y="6973588"/>
                </a:cubicBezTo>
                <a:cubicBezTo>
                  <a:pt x="11326228" y="7357931"/>
                  <a:pt x="11105398" y="7760245"/>
                  <a:pt x="10721054" y="7872181"/>
                </a:cubicBezTo>
                <a:lnTo>
                  <a:pt x="404589" y="10876734"/>
                </a:lnTo>
                <a:cubicBezTo>
                  <a:pt x="308504" y="10904718"/>
                  <a:pt x="211294" y="10911904"/>
                  <a:pt x="117780" y="10900937"/>
                </a:cubicBezTo>
                <a:lnTo>
                  <a:pt x="0" y="10875354"/>
                </a:lnTo>
                <a:lnTo>
                  <a:pt x="0" y="9484680"/>
                </a:lnTo>
                <a:lnTo>
                  <a:pt x="10315699" y="6480349"/>
                </a:lnTo>
                <a:cubicBezTo>
                  <a:pt x="10363742" y="6466357"/>
                  <a:pt x="10412066" y="6457565"/>
                  <a:pt x="10460068" y="6453641"/>
                </a:cubicBezTo>
                <a:close/>
                <a:moveTo>
                  <a:pt x="10144249" y="4283946"/>
                </a:moveTo>
                <a:cubicBezTo>
                  <a:pt x="10480264" y="4256480"/>
                  <a:pt x="10800529" y="4467591"/>
                  <a:pt x="10898473" y="4803891"/>
                </a:cubicBezTo>
                <a:cubicBezTo>
                  <a:pt x="11010409" y="5188236"/>
                  <a:pt x="10789579" y="5590550"/>
                  <a:pt x="10405235" y="5702484"/>
                </a:cubicBezTo>
                <a:lnTo>
                  <a:pt x="450039" y="8601823"/>
                </a:lnTo>
                <a:cubicBezTo>
                  <a:pt x="305910" y="8643799"/>
                  <a:pt x="159254" y="8638979"/>
                  <a:pt x="26331" y="8596290"/>
                </a:cubicBezTo>
                <a:lnTo>
                  <a:pt x="0" y="8584956"/>
                </a:lnTo>
                <a:lnTo>
                  <a:pt x="0" y="7228038"/>
                </a:lnTo>
                <a:lnTo>
                  <a:pt x="44684" y="7209990"/>
                </a:lnTo>
                <a:lnTo>
                  <a:pt x="9999880" y="4310654"/>
                </a:lnTo>
                <a:cubicBezTo>
                  <a:pt x="10047923" y="4296662"/>
                  <a:pt x="10096247" y="4287869"/>
                  <a:pt x="10144249" y="4283946"/>
                </a:cubicBezTo>
                <a:close/>
                <a:moveTo>
                  <a:pt x="9836849" y="2172090"/>
                </a:moveTo>
                <a:cubicBezTo>
                  <a:pt x="10172865" y="2144624"/>
                  <a:pt x="10493130" y="2355735"/>
                  <a:pt x="10591073" y="2692036"/>
                </a:cubicBezTo>
                <a:cubicBezTo>
                  <a:pt x="10703009" y="3076379"/>
                  <a:pt x="10482179" y="3478693"/>
                  <a:pt x="10097835" y="3590629"/>
                </a:cubicBezTo>
                <a:lnTo>
                  <a:pt x="105879" y="6500672"/>
                </a:lnTo>
                <a:lnTo>
                  <a:pt x="0" y="6520260"/>
                </a:lnTo>
                <a:lnTo>
                  <a:pt x="0" y="5021622"/>
                </a:lnTo>
                <a:lnTo>
                  <a:pt x="9692480" y="2198798"/>
                </a:lnTo>
                <a:cubicBezTo>
                  <a:pt x="9740523" y="2184806"/>
                  <a:pt x="9788847" y="2176013"/>
                  <a:pt x="9836849" y="2172090"/>
                </a:cubicBezTo>
                <a:close/>
                <a:moveTo>
                  <a:pt x="9521029" y="2394"/>
                </a:moveTo>
                <a:cubicBezTo>
                  <a:pt x="9857045" y="-25072"/>
                  <a:pt x="10177310" y="186039"/>
                  <a:pt x="10275254" y="522340"/>
                </a:cubicBezTo>
                <a:cubicBezTo>
                  <a:pt x="10387189" y="906684"/>
                  <a:pt x="10166359" y="1308998"/>
                  <a:pt x="9782015" y="1420933"/>
                </a:cubicBezTo>
                <a:lnTo>
                  <a:pt x="0" y="4269834"/>
                </a:lnTo>
                <a:lnTo>
                  <a:pt x="0" y="2759947"/>
                </a:lnTo>
                <a:lnTo>
                  <a:pt x="9376660" y="29102"/>
                </a:lnTo>
                <a:cubicBezTo>
                  <a:pt x="9424703" y="15109"/>
                  <a:pt x="9473027" y="6317"/>
                  <a:pt x="9521029" y="2394"/>
                </a:cubicBezTo>
                <a:close/>
              </a:path>
            </a:pathLst>
          </a:custGeom>
          <a:effectLst/>
        </p:spPr>
        <p:txBody>
          <a:bodyPr wrap="square">
            <a:noAutofit/>
          </a:bodyPr>
          <a:lstStyle>
            <a:lvl1pPr marL="0" indent="0">
              <a:buNone/>
              <a:defRPr sz="4200">
                <a:ln>
                  <a:noFill/>
                </a:ln>
                <a:solidFill>
                  <a:schemeClr val="bg1">
                    <a:lumMod val="85000"/>
                  </a:schemeClr>
                </a:solidFill>
                <a:latin typeface="Lato Light" charset="0"/>
                <a:ea typeface="Lato Light" charset="0"/>
                <a:cs typeface="Lato Light" charset="0"/>
              </a:defRPr>
            </a:lvl1pPr>
          </a:lstStyle>
          <a:p>
            <a:endParaRPr lang="en-US" dirty="0"/>
          </a:p>
        </p:txBody>
      </p:sp>
    </p:spTree>
    <p:extLst>
      <p:ext uri="{BB962C8B-B14F-4D97-AF65-F5344CB8AC3E}">
        <p14:creationId xmlns:p14="http://schemas.microsoft.com/office/powerpoint/2010/main" val="574596534"/>
      </p:ext>
    </p:extLst>
  </p:cSld>
  <p:clrMapOvr>
    <a:masterClrMapping/>
  </p:clrMapOvr>
  <mc:AlternateContent xmlns:mc="http://schemas.openxmlformats.org/markup-compatibility/2006" xmlns:p14="http://schemas.microsoft.com/office/powerpoint/2010/main">
    <mc:Choice Requires="p14">
      <p:transition spd="slow" p14:dur="1500" advClick="0"/>
    </mc:Choice>
    <mc:Fallback xmlns="">
      <p:transition spd="slow" advClick="0"/>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2_ceo Layout">
    <p:spTree>
      <p:nvGrpSpPr>
        <p:cNvPr id="1" name=""/>
        <p:cNvGrpSpPr/>
        <p:nvPr/>
      </p:nvGrpSpPr>
      <p:grpSpPr>
        <a:xfrm>
          <a:off x="0" y="0"/>
          <a:ext cx="0" cy="0"/>
          <a:chOff x="0" y="0"/>
          <a:chExt cx="0" cy="0"/>
        </a:xfrm>
      </p:grpSpPr>
      <p:sp>
        <p:nvSpPr>
          <p:cNvPr id="9" name="Picture Placeholder 13"/>
          <p:cNvSpPr>
            <a:spLocks noGrp="1" noChangeAspect="1"/>
          </p:cNvSpPr>
          <p:nvPr>
            <p:ph type="pic" sz="quarter" idx="20" hasCustomPrompt="1"/>
          </p:nvPr>
        </p:nvSpPr>
        <p:spPr>
          <a:xfrm>
            <a:off x="18054509" y="8686837"/>
            <a:ext cx="1528654" cy="1527680"/>
          </a:xfrm>
          <a:prstGeom prst="ellipse">
            <a:avLst/>
          </a:prstGeom>
        </p:spPr>
        <p:txBody>
          <a:bodyPr>
            <a:noAutofit/>
          </a:bodyPr>
          <a:lstStyle>
            <a:lvl1pPr marL="0" indent="0">
              <a:lnSpc>
                <a:spcPct val="130000"/>
              </a:lnSpc>
              <a:buNone/>
              <a:defRPr sz="1500" baseline="0"/>
            </a:lvl1pPr>
          </a:lstStyle>
          <a:p>
            <a:r>
              <a:rPr lang="en-US" dirty="0"/>
              <a:t>Drag  Your Picture Here</a:t>
            </a:r>
          </a:p>
        </p:txBody>
      </p:sp>
      <p:sp>
        <p:nvSpPr>
          <p:cNvPr id="10" name="Picture Placeholder 13"/>
          <p:cNvSpPr>
            <a:spLocks noGrp="1" noChangeAspect="1"/>
          </p:cNvSpPr>
          <p:nvPr>
            <p:ph type="pic" sz="quarter" idx="21" hasCustomPrompt="1"/>
          </p:nvPr>
        </p:nvSpPr>
        <p:spPr>
          <a:xfrm>
            <a:off x="11353043" y="8637737"/>
            <a:ext cx="1716186" cy="1715092"/>
          </a:xfrm>
          <a:prstGeom prst="ellipse">
            <a:avLst/>
          </a:prstGeom>
        </p:spPr>
        <p:txBody>
          <a:bodyPr>
            <a:noAutofit/>
          </a:bodyPr>
          <a:lstStyle>
            <a:lvl1pPr marL="0" indent="0">
              <a:lnSpc>
                <a:spcPct val="130000"/>
              </a:lnSpc>
              <a:buNone/>
              <a:defRPr sz="1500" baseline="0"/>
            </a:lvl1pPr>
          </a:lstStyle>
          <a:p>
            <a:r>
              <a:rPr lang="en-US" dirty="0"/>
              <a:t>Drag  Your Picture Here</a:t>
            </a:r>
          </a:p>
        </p:txBody>
      </p:sp>
      <p:sp>
        <p:nvSpPr>
          <p:cNvPr id="14" name="Picture Placeholder 13"/>
          <p:cNvSpPr>
            <a:spLocks noGrp="1" noChangeAspect="1"/>
          </p:cNvSpPr>
          <p:nvPr>
            <p:ph type="pic" sz="quarter" idx="22" hasCustomPrompt="1"/>
          </p:nvPr>
        </p:nvSpPr>
        <p:spPr>
          <a:xfrm>
            <a:off x="4851465" y="8686837"/>
            <a:ext cx="1528654" cy="1527680"/>
          </a:xfrm>
          <a:prstGeom prst="ellipse">
            <a:avLst/>
          </a:prstGeom>
        </p:spPr>
        <p:txBody>
          <a:bodyPr>
            <a:noAutofit/>
          </a:bodyPr>
          <a:lstStyle>
            <a:lvl1pPr marL="0" indent="0">
              <a:lnSpc>
                <a:spcPct val="130000"/>
              </a:lnSpc>
              <a:buNone/>
              <a:defRPr sz="1500" baseline="0"/>
            </a:lvl1pPr>
          </a:lstStyle>
          <a:p>
            <a:r>
              <a:rPr lang="en-US" dirty="0"/>
              <a:t>Drag  Your Picture Here</a:t>
            </a:r>
          </a:p>
        </p:txBody>
      </p:sp>
    </p:spTree>
    <p:extLst>
      <p:ext uri="{BB962C8B-B14F-4D97-AF65-F5344CB8AC3E}">
        <p14:creationId xmlns:p14="http://schemas.microsoft.com/office/powerpoint/2010/main" val="968338082"/>
      </p:ext>
    </p:extLst>
  </p:cSld>
  <p:clrMapOvr>
    <a:masterClrMapping/>
  </p:clrMapOvr>
  <mc:AlternateContent xmlns:mc="http://schemas.openxmlformats.org/markup-compatibility/2006" xmlns:p14="http://schemas.microsoft.com/office/powerpoint/2010/main">
    <mc:Choice Requires="p14">
      <p:transition spd="slow" p14:dur="1500" advClick="0"/>
    </mc:Choice>
    <mc:Fallback xmlns="">
      <p:transition spd="slow" advClick="0"/>
    </mc:Fallback>
  </mc:AlternateContent>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3_iphone_devices of 3">
    <p:spTree>
      <p:nvGrpSpPr>
        <p:cNvPr id="1" name=""/>
        <p:cNvGrpSpPr/>
        <p:nvPr/>
      </p:nvGrpSpPr>
      <p:grpSpPr>
        <a:xfrm>
          <a:off x="0" y="0"/>
          <a:ext cx="0" cy="0"/>
          <a:chOff x="0" y="0"/>
          <a:chExt cx="0" cy="0"/>
        </a:xfrm>
      </p:grpSpPr>
      <p:sp>
        <p:nvSpPr>
          <p:cNvPr id="8" name="Picture Placeholder 13"/>
          <p:cNvSpPr>
            <a:spLocks noGrp="1"/>
          </p:cNvSpPr>
          <p:nvPr>
            <p:ph type="pic" sz="quarter" idx="21"/>
          </p:nvPr>
        </p:nvSpPr>
        <p:spPr>
          <a:xfrm>
            <a:off x="10621148" y="4200677"/>
            <a:ext cx="3211551" cy="5679303"/>
          </a:xfrm>
          <a:prstGeom prst="rect">
            <a:avLst/>
          </a:prstGeom>
          <a:effectLst/>
        </p:spPr>
        <p:txBody>
          <a:bodyPr/>
          <a:lstStyle>
            <a:lvl1pPr marL="0" indent="0">
              <a:buNone/>
              <a:defRPr sz="2600" b="0" i="0">
                <a:ln>
                  <a:noFill/>
                </a:ln>
                <a:solidFill>
                  <a:schemeClr val="bg1">
                    <a:lumMod val="85000"/>
                  </a:schemeClr>
                </a:solidFill>
                <a:latin typeface="Lato Light" charset="0"/>
                <a:ea typeface="Lato Light" charset="0"/>
                <a:cs typeface="Lato Light" charset="0"/>
              </a:defRPr>
            </a:lvl1pPr>
          </a:lstStyle>
          <a:p>
            <a:pPr lvl="0"/>
            <a:endParaRPr lang="en-US" noProof="0" dirty="0"/>
          </a:p>
        </p:txBody>
      </p:sp>
      <p:sp>
        <p:nvSpPr>
          <p:cNvPr id="9" name="Picture Placeholder 13"/>
          <p:cNvSpPr>
            <a:spLocks noGrp="1"/>
          </p:cNvSpPr>
          <p:nvPr>
            <p:ph type="pic" sz="quarter" idx="22"/>
          </p:nvPr>
        </p:nvSpPr>
        <p:spPr>
          <a:xfrm>
            <a:off x="17584697" y="4200677"/>
            <a:ext cx="3211551" cy="5679303"/>
          </a:xfrm>
          <a:prstGeom prst="rect">
            <a:avLst/>
          </a:prstGeom>
          <a:effectLst/>
        </p:spPr>
        <p:txBody>
          <a:bodyPr/>
          <a:lstStyle>
            <a:lvl1pPr marL="0" indent="0">
              <a:buNone/>
              <a:defRPr sz="2600" b="0" i="0">
                <a:ln>
                  <a:noFill/>
                </a:ln>
                <a:solidFill>
                  <a:schemeClr val="bg1">
                    <a:lumMod val="85000"/>
                  </a:schemeClr>
                </a:solidFill>
                <a:latin typeface="Lato Light" charset="0"/>
                <a:ea typeface="Lato Light" charset="0"/>
                <a:cs typeface="Lato Light" charset="0"/>
              </a:defRPr>
            </a:lvl1pPr>
          </a:lstStyle>
          <a:p>
            <a:pPr lvl="0"/>
            <a:endParaRPr lang="en-US" noProof="0" dirty="0"/>
          </a:p>
        </p:txBody>
      </p:sp>
      <p:sp>
        <p:nvSpPr>
          <p:cNvPr id="10" name="Picture Placeholder 13"/>
          <p:cNvSpPr>
            <a:spLocks noGrp="1"/>
          </p:cNvSpPr>
          <p:nvPr>
            <p:ph type="pic" sz="quarter" idx="23"/>
          </p:nvPr>
        </p:nvSpPr>
        <p:spPr>
          <a:xfrm>
            <a:off x="3635298" y="4200677"/>
            <a:ext cx="3211551" cy="5679303"/>
          </a:xfrm>
          <a:prstGeom prst="rect">
            <a:avLst/>
          </a:prstGeom>
          <a:effectLst/>
        </p:spPr>
        <p:txBody>
          <a:bodyPr/>
          <a:lstStyle>
            <a:lvl1pPr marL="0" indent="0">
              <a:buNone/>
              <a:defRPr sz="2600" b="0" i="0">
                <a:ln>
                  <a:noFill/>
                </a:ln>
                <a:solidFill>
                  <a:schemeClr val="bg1">
                    <a:lumMod val="85000"/>
                  </a:schemeClr>
                </a:solidFill>
                <a:latin typeface="Lato Light" charset="0"/>
                <a:ea typeface="Lato Light" charset="0"/>
                <a:cs typeface="Lato Light" charset="0"/>
              </a:defRPr>
            </a:lvl1pPr>
          </a:lstStyle>
          <a:p>
            <a:pPr lvl="0"/>
            <a:endParaRPr lang="en-US" noProof="0" dirty="0"/>
          </a:p>
        </p:txBody>
      </p:sp>
    </p:spTree>
    <p:extLst>
      <p:ext uri="{BB962C8B-B14F-4D97-AF65-F5344CB8AC3E}">
        <p14:creationId xmlns:p14="http://schemas.microsoft.com/office/powerpoint/2010/main" val="261586592"/>
      </p:ext>
    </p:extLst>
  </p:cSld>
  <p:clrMapOvr>
    <a:masterClrMapping/>
  </p:clrMapOvr>
  <p:transition advClick="0"/>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Desktop Mockup">
    <p:spTree>
      <p:nvGrpSpPr>
        <p:cNvPr id="1" name=""/>
        <p:cNvGrpSpPr/>
        <p:nvPr/>
      </p:nvGrpSpPr>
      <p:grpSpPr>
        <a:xfrm>
          <a:off x="0" y="0"/>
          <a:ext cx="0" cy="0"/>
          <a:chOff x="0" y="0"/>
          <a:chExt cx="0" cy="0"/>
        </a:xfrm>
      </p:grpSpPr>
      <p:sp>
        <p:nvSpPr>
          <p:cNvPr id="3" name="Rectangle 2"/>
          <p:cNvSpPr/>
          <p:nvPr userDrawn="1"/>
        </p:nvSpPr>
        <p:spPr>
          <a:xfrm>
            <a:off x="5821363" y="12623800"/>
            <a:ext cx="12688887" cy="690563"/>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US" dirty="0">
              <a:latin typeface="Lato Light" charset="0"/>
            </a:endParaRPr>
          </a:p>
        </p:txBody>
      </p:sp>
      <p:sp>
        <p:nvSpPr>
          <p:cNvPr id="19" name="Picture Placeholder 13"/>
          <p:cNvSpPr>
            <a:spLocks noGrp="1"/>
          </p:cNvSpPr>
          <p:nvPr>
            <p:ph type="pic" sz="quarter" idx="21"/>
          </p:nvPr>
        </p:nvSpPr>
        <p:spPr>
          <a:xfrm>
            <a:off x="2828992" y="4418339"/>
            <a:ext cx="7784017" cy="4407802"/>
          </a:xfrm>
          <a:prstGeom prst="rect">
            <a:avLst/>
          </a:prstGeom>
          <a:effectLst/>
        </p:spPr>
        <p:txBody>
          <a:bodyPr/>
          <a:lstStyle>
            <a:lvl1pPr marL="0" indent="0">
              <a:buNone/>
              <a:defRPr sz="2600" b="0" i="0">
                <a:ln>
                  <a:noFill/>
                </a:ln>
                <a:solidFill>
                  <a:schemeClr val="bg1">
                    <a:lumMod val="85000"/>
                  </a:schemeClr>
                </a:solidFill>
                <a:latin typeface="Lato Light" charset="0"/>
                <a:ea typeface="Lato Light" charset="0"/>
                <a:cs typeface="Lato Light" charset="0"/>
              </a:defRPr>
            </a:lvl1pPr>
          </a:lstStyle>
          <a:p>
            <a:pPr lvl="0"/>
            <a:endParaRPr lang="en-US" noProof="0" dirty="0"/>
          </a:p>
        </p:txBody>
      </p:sp>
    </p:spTree>
    <p:extLst>
      <p:ext uri="{BB962C8B-B14F-4D97-AF65-F5344CB8AC3E}">
        <p14:creationId xmlns:p14="http://schemas.microsoft.com/office/powerpoint/2010/main" val="1837487128"/>
      </p:ext>
    </p:extLst>
  </p:cSld>
  <p:clrMapOvr>
    <a:masterClrMapping/>
  </p:clrMapOvr>
  <p:transition advClick="0"/>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1_Desktop Mockup">
    <p:spTree>
      <p:nvGrpSpPr>
        <p:cNvPr id="1" name=""/>
        <p:cNvGrpSpPr/>
        <p:nvPr/>
      </p:nvGrpSpPr>
      <p:grpSpPr>
        <a:xfrm>
          <a:off x="0" y="0"/>
          <a:ext cx="0" cy="0"/>
          <a:chOff x="0" y="0"/>
          <a:chExt cx="0" cy="0"/>
        </a:xfrm>
      </p:grpSpPr>
      <p:sp>
        <p:nvSpPr>
          <p:cNvPr id="3" name="Rectangle 2"/>
          <p:cNvSpPr/>
          <p:nvPr userDrawn="1"/>
        </p:nvSpPr>
        <p:spPr>
          <a:xfrm>
            <a:off x="5821363" y="12623800"/>
            <a:ext cx="12688887" cy="690563"/>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US" dirty="0">
              <a:latin typeface="Lato Light" charset="0"/>
            </a:endParaRPr>
          </a:p>
        </p:txBody>
      </p:sp>
      <p:sp>
        <p:nvSpPr>
          <p:cNvPr id="34" name="Picture Placeholder 13"/>
          <p:cNvSpPr>
            <a:spLocks noGrp="1"/>
          </p:cNvSpPr>
          <p:nvPr>
            <p:ph type="pic" sz="quarter" idx="21"/>
          </p:nvPr>
        </p:nvSpPr>
        <p:spPr>
          <a:xfrm>
            <a:off x="13851735" y="4418339"/>
            <a:ext cx="7784017" cy="4407802"/>
          </a:xfrm>
          <a:prstGeom prst="rect">
            <a:avLst/>
          </a:prstGeom>
          <a:effectLst/>
        </p:spPr>
        <p:txBody>
          <a:bodyPr/>
          <a:lstStyle>
            <a:lvl1pPr marL="0" indent="0">
              <a:buNone/>
              <a:defRPr sz="2600" b="0" i="0">
                <a:ln>
                  <a:noFill/>
                </a:ln>
                <a:solidFill>
                  <a:schemeClr val="bg1">
                    <a:lumMod val="85000"/>
                  </a:schemeClr>
                </a:solidFill>
                <a:latin typeface="Lato Light" charset="0"/>
                <a:ea typeface="Lato Light" charset="0"/>
                <a:cs typeface="Lato Light" charset="0"/>
              </a:defRPr>
            </a:lvl1pPr>
          </a:lstStyle>
          <a:p>
            <a:pPr lvl="0"/>
            <a:endParaRPr lang="en-US" noProof="0" dirty="0"/>
          </a:p>
        </p:txBody>
      </p:sp>
      <p:sp>
        <p:nvSpPr>
          <p:cNvPr id="35" name="Picture Placeholder 13"/>
          <p:cNvSpPr>
            <a:spLocks noGrp="1"/>
          </p:cNvSpPr>
          <p:nvPr>
            <p:ph type="pic" sz="quarter" idx="22"/>
          </p:nvPr>
        </p:nvSpPr>
        <p:spPr>
          <a:xfrm>
            <a:off x="2695178" y="4418339"/>
            <a:ext cx="7784017" cy="4407802"/>
          </a:xfrm>
          <a:prstGeom prst="rect">
            <a:avLst/>
          </a:prstGeom>
          <a:effectLst/>
        </p:spPr>
        <p:txBody>
          <a:bodyPr/>
          <a:lstStyle>
            <a:lvl1pPr marL="0" indent="0">
              <a:buNone/>
              <a:defRPr sz="2600" b="0" i="0">
                <a:ln>
                  <a:noFill/>
                </a:ln>
                <a:solidFill>
                  <a:schemeClr val="bg1">
                    <a:lumMod val="85000"/>
                  </a:schemeClr>
                </a:solidFill>
                <a:latin typeface="Lato Light" charset="0"/>
                <a:ea typeface="Lato Light" charset="0"/>
                <a:cs typeface="Lato Light" charset="0"/>
              </a:defRPr>
            </a:lvl1pPr>
          </a:lstStyle>
          <a:p>
            <a:pPr lvl="0"/>
            <a:endParaRPr lang="en-US" noProof="0" dirty="0"/>
          </a:p>
        </p:txBody>
      </p:sp>
    </p:spTree>
    <p:extLst>
      <p:ext uri="{BB962C8B-B14F-4D97-AF65-F5344CB8AC3E}">
        <p14:creationId xmlns:p14="http://schemas.microsoft.com/office/powerpoint/2010/main" val="1600831401"/>
      </p:ext>
    </p:extLst>
  </p:cSld>
  <p:clrMapOvr>
    <a:masterClrMapping/>
  </p:clrMapOvr>
  <p:transition advClick="0"/>
</p:sldLayout>
</file>

<file path=ppt/slideLayouts/slideLayout28.xml><?xml version="1.0" encoding="utf-8"?>
<p:sldLayout xmlns:a="http://schemas.openxmlformats.org/drawingml/2006/main" xmlns:r="http://schemas.openxmlformats.org/officeDocument/2006/relationships" xmlns:p="http://schemas.openxmlformats.org/presentationml/2006/main" userDrawn="1">
  <p:cSld name="Big Picture">
    <p:spTree>
      <p:nvGrpSpPr>
        <p:cNvPr id="1" name=""/>
        <p:cNvGrpSpPr/>
        <p:nvPr/>
      </p:nvGrpSpPr>
      <p:grpSpPr>
        <a:xfrm>
          <a:off x="0" y="0"/>
          <a:ext cx="0" cy="0"/>
          <a:chOff x="0" y="0"/>
          <a:chExt cx="0" cy="0"/>
        </a:xfrm>
      </p:grpSpPr>
      <p:sp>
        <p:nvSpPr>
          <p:cNvPr id="2" name="Picture Placeholder 13"/>
          <p:cNvSpPr>
            <a:spLocks noGrp="1"/>
          </p:cNvSpPr>
          <p:nvPr>
            <p:ph type="pic" sz="quarter" idx="13"/>
          </p:nvPr>
        </p:nvSpPr>
        <p:spPr>
          <a:xfrm>
            <a:off x="0" y="0"/>
            <a:ext cx="24377650" cy="13715999"/>
          </a:xfrm>
          <a:prstGeom prst="rect">
            <a:avLst/>
          </a:prstGeom>
          <a:effectLst/>
        </p:spPr>
        <p:txBody>
          <a:bodyPr>
            <a:normAutofit/>
          </a:bodyPr>
          <a:lstStyle>
            <a:lvl1pPr marL="0" indent="0">
              <a:buNone/>
              <a:defRPr sz="4200">
                <a:ln>
                  <a:noFill/>
                </a:ln>
                <a:solidFill>
                  <a:schemeClr val="bg1">
                    <a:lumMod val="85000"/>
                  </a:schemeClr>
                </a:solidFill>
                <a:latin typeface="Lato Light" charset="0"/>
                <a:ea typeface="Lato Light" charset="0"/>
                <a:cs typeface="Lato Light" charset="0"/>
              </a:defRPr>
            </a:lvl1pPr>
          </a:lstStyle>
          <a:p>
            <a:endParaRPr lang="en-US" dirty="0"/>
          </a:p>
        </p:txBody>
      </p:sp>
    </p:spTree>
    <p:extLst>
      <p:ext uri="{BB962C8B-B14F-4D97-AF65-F5344CB8AC3E}">
        <p14:creationId xmlns:p14="http://schemas.microsoft.com/office/powerpoint/2010/main" val="493202868"/>
      </p:ext>
    </p:extLst>
  </p:cSld>
  <p:clrMapOvr>
    <a:masterClrMapping/>
  </p:clrMapOvr>
  <p:transition advClick="0"/>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icture of 3 - Martik">
    <p:spTree>
      <p:nvGrpSpPr>
        <p:cNvPr id="1" name=""/>
        <p:cNvGrpSpPr/>
        <p:nvPr/>
      </p:nvGrpSpPr>
      <p:grpSpPr>
        <a:xfrm>
          <a:off x="0" y="0"/>
          <a:ext cx="0" cy="0"/>
          <a:chOff x="0" y="0"/>
          <a:chExt cx="0" cy="0"/>
        </a:xfrm>
      </p:grpSpPr>
      <p:sp>
        <p:nvSpPr>
          <p:cNvPr id="3" name="Picture Placeholder 13"/>
          <p:cNvSpPr>
            <a:spLocks noGrp="1"/>
          </p:cNvSpPr>
          <p:nvPr>
            <p:ph type="pic" sz="quarter" idx="13"/>
          </p:nvPr>
        </p:nvSpPr>
        <p:spPr>
          <a:xfrm>
            <a:off x="16157947" y="4350925"/>
            <a:ext cx="6335308" cy="4748470"/>
          </a:xfrm>
          <a:prstGeom prst="rect">
            <a:avLst/>
          </a:prstGeom>
          <a:effectLst/>
        </p:spPr>
        <p:txBody>
          <a:bodyPr>
            <a:normAutofit/>
          </a:bodyPr>
          <a:lstStyle>
            <a:lvl1pPr marL="0" indent="0">
              <a:buNone/>
              <a:defRPr sz="4200">
                <a:ln>
                  <a:noFill/>
                </a:ln>
                <a:solidFill>
                  <a:schemeClr val="bg1">
                    <a:lumMod val="85000"/>
                  </a:schemeClr>
                </a:solidFill>
                <a:latin typeface="Lato Light" charset="0"/>
                <a:ea typeface="Lato Light" charset="0"/>
                <a:cs typeface="Lato Light" charset="0"/>
              </a:defRPr>
            </a:lvl1pPr>
          </a:lstStyle>
          <a:p>
            <a:endParaRPr lang="en-US" dirty="0"/>
          </a:p>
        </p:txBody>
      </p:sp>
      <p:sp>
        <p:nvSpPr>
          <p:cNvPr id="4" name="Picture Placeholder 13"/>
          <p:cNvSpPr>
            <a:spLocks noGrp="1"/>
          </p:cNvSpPr>
          <p:nvPr>
            <p:ph type="pic" sz="quarter" idx="14"/>
          </p:nvPr>
        </p:nvSpPr>
        <p:spPr>
          <a:xfrm>
            <a:off x="1906694" y="4350925"/>
            <a:ext cx="6345208" cy="4748470"/>
          </a:xfrm>
          <a:prstGeom prst="rect">
            <a:avLst/>
          </a:prstGeom>
          <a:effectLst/>
        </p:spPr>
        <p:txBody>
          <a:bodyPr>
            <a:normAutofit/>
          </a:bodyPr>
          <a:lstStyle>
            <a:lvl1pPr marL="0" indent="0">
              <a:buNone/>
              <a:defRPr sz="4200">
                <a:ln>
                  <a:noFill/>
                </a:ln>
                <a:solidFill>
                  <a:schemeClr val="bg1">
                    <a:lumMod val="85000"/>
                  </a:schemeClr>
                </a:solidFill>
                <a:latin typeface="Lato Light" charset="0"/>
                <a:ea typeface="Lato Light" charset="0"/>
                <a:cs typeface="Lato Light" charset="0"/>
              </a:defRPr>
            </a:lvl1pPr>
          </a:lstStyle>
          <a:p>
            <a:endParaRPr lang="en-US" dirty="0"/>
          </a:p>
        </p:txBody>
      </p:sp>
      <p:sp>
        <p:nvSpPr>
          <p:cNvPr id="6" name="Picture Placeholder 13"/>
          <p:cNvSpPr>
            <a:spLocks noGrp="1"/>
          </p:cNvSpPr>
          <p:nvPr>
            <p:ph type="pic" sz="quarter" idx="15"/>
          </p:nvPr>
        </p:nvSpPr>
        <p:spPr>
          <a:xfrm>
            <a:off x="8775844" y="4350925"/>
            <a:ext cx="6858161" cy="4748470"/>
          </a:xfrm>
          <a:prstGeom prst="rect">
            <a:avLst/>
          </a:prstGeom>
          <a:effectLst/>
        </p:spPr>
        <p:txBody>
          <a:bodyPr>
            <a:normAutofit/>
          </a:bodyPr>
          <a:lstStyle>
            <a:lvl1pPr marL="0" indent="0">
              <a:buNone/>
              <a:defRPr sz="4200">
                <a:ln>
                  <a:noFill/>
                </a:ln>
                <a:solidFill>
                  <a:schemeClr val="bg1">
                    <a:lumMod val="85000"/>
                  </a:schemeClr>
                </a:solidFill>
                <a:latin typeface="Lato Light" charset="0"/>
                <a:ea typeface="Lato Light" charset="0"/>
                <a:cs typeface="Lato Light" charset="0"/>
              </a:defRPr>
            </a:lvl1pPr>
          </a:lstStyle>
          <a:p>
            <a:endParaRPr lang="en-US" dirty="0"/>
          </a:p>
        </p:txBody>
      </p:sp>
    </p:spTree>
    <p:extLst>
      <p:ext uri="{BB962C8B-B14F-4D97-AF65-F5344CB8AC3E}">
        <p14:creationId xmlns:p14="http://schemas.microsoft.com/office/powerpoint/2010/main" val="1956297539"/>
      </p:ext>
    </p:extLst>
  </p:cSld>
  <p:clrMapOvr>
    <a:masterClrMapping/>
  </p:clrMapOvr>
  <p:transition advClick="0"/>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Picture of 3 - v2 - Martik">
    <p:spTree>
      <p:nvGrpSpPr>
        <p:cNvPr id="1" name=""/>
        <p:cNvGrpSpPr/>
        <p:nvPr/>
      </p:nvGrpSpPr>
      <p:grpSpPr>
        <a:xfrm>
          <a:off x="0" y="0"/>
          <a:ext cx="0" cy="0"/>
          <a:chOff x="0" y="0"/>
          <a:chExt cx="0" cy="0"/>
        </a:xfrm>
      </p:grpSpPr>
      <p:sp>
        <p:nvSpPr>
          <p:cNvPr id="7" name="Picture Placeholder 13"/>
          <p:cNvSpPr>
            <a:spLocks noGrp="1"/>
          </p:cNvSpPr>
          <p:nvPr>
            <p:ph type="pic" sz="quarter" idx="14"/>
          </p:nvPr>
        </p:nvSpPr>
        <p:spPr>
          <a:xfrm>
            <a:off x="9181766" y="3969832"/>
            <a:ext cx="6039671" cy="6222380"/>
          </a:xfrm>
          <a:prstGeom prst="rect">
            <a:avLst/>
          </a:prstGeom>
          <a:effectLst/>
        </p:spPr>
        <p:txBody>
          <a:bodyPr>
            <a:normAutofit/>
          </a:bodyPr>
          <a:lstStyle>
            <a:lvl1pPr marL="0" indent="0">
              <a:buNone/>
              <a:defRPr sz="4200">
                <a:ln>
                  <a:noFill/>
                </a:ln>
                <a:solidFill>
                  <a:schemeClr val="bg1">
                    <a:lumMod val="85000"/>
                  </a:schemeClr>
                </a:solidFill>
                <a:latin typeface="Lato Light" charset="0"/>
                <a:ea typeface="Lato Light" charset="0"/>
                <a:cs typeface="Lato Light" charset="0"/>
              </a:defRPr>
            </a:lvl1pPr>
          </a:lstStyle>
          <a:p>
            <a:endParaRPr lang="en-US" dirty="0"/>
          </a:p>
        </p:txBody>
      </p:sp>
      <p:sp>
        <p:nvSpPr>
          <p:cNvPr id="8" name="Picture Placeholder 13"/>
          <p:cNvSpPr>
            <a:spLocks noGrp="1"/>
          </p:cNvSpPr>
          <p:nvPr>
            <p:ph type="pic" sz="quarter" idx="15"/>
          </p:nvPr>
        </p:nvSpPr>
        <p:spPr>
          <a:xfrm>
            <a:off x="15749858" y="3969832"/>
            <a:ext cx="6039671" cy="6222380"/>
          </a:xfrm>
          <a:prstGeom prst="rect">
            <a:avLst/>
          </a:prstGeom>
          <a:effectLst/>
        </p:spPr>
        <p:txBody>
          <a:bodyPr>
            <a:normAutofit/>
          </a:bodyPr>
          <a:lstStyle>
            <a:lvl1pPr marL="0" indent="0">
              <a:buNone/>
              <a:defRPr sz="4200">
                <a:ln>
                  <a:noFill/>
                </a:ln>
                <a:solidFill>
                  <a:schemeClr val="bg1">
                    <a:lumMod val="85000"/>
                  </a:schemeClr>
                </a:solidFill>
                <a:latin typeface="Lato Light" charset="0"/>
                <a:ea typeface="Lato Light" charset="0"/>
                <a:cs typeface="Lato Light" charset="0"/>
              </a:defRPr>
            </a:lvl1pPr>
          </a:lstStyle>
          <a:p>
            <a:endParaRPr lang="en-US" dirty="0"/>
          </a:p>
        </p:txBody>
      </p:sp>
      <p:sp>
        <p:nvSpPr>
          <p:cNvPr id="9" name="Picture Placeholder 13"/>
          <p:cNvSpPr>
            <a:spLocks noGrp="1"/>
          </p:cNvSpPr>
          <p:nvPr>
            <p:ph type="pic" sz="quarter" idx="16"/>
          </p:nvPr>
        </p:nvSpPr>
        <p:spPr>
          <a:xfrm>
            <a:off x="2546768" y="3969832"/>
            <a:ext cx="6039671" cy="6222380"/>
          </a:xfrm>
          <a:prstGeom prst="rect">
            <a:avLst/>
          </a:prstGeom>
          <a:effectLst/>
        </p:spPr>
        <p:txBody>
          <a:bodyPr>
            <a:normAutofit/>
          </a:bodyPr>
          <a:lstStyle>
            <a:lvl1pPr marL="0" indent="0">
              <a:buNone/>
              <a:defRPr sz="4200">
                <a:ln>
                  <a:noFill/>
                </a:ln>
                <a:solidFill>
                  <a:schemeClr val="bg1">
                    <a:lumMod val="85000"/>
                  </a:schemeClr>
                </a:solidFill>
                <a:latin typeface="Lato Light" charset="0"/>
                <a:ea typeface="Lato Light" charset="0"/>
                <a:cs typeface="Lato Light" charset="0"/>
              </a:defRPr>
            </a:lvl1pPr>
          </a:lstStyle>
          <a:p>
            <a:endParaRPr lang="en-US" dirty="0"/>
          </a:p>
        </p:txBody>
      </p:sp>
    </p:spTree>
    <p:extLst>
      <p:ext uri="{BB962C8B-B14F-4D97-AF65-F5344CB8AC3E}">
        <p14:creationId xmlns:p14="http://schemas.microsoft.com/office/powerpoint/2010/main" val="937558955"/>
      </p:ext>
    </p:extLst>
  </p:cSld>
  <p:clrMapOvr>
    <a:masterClrMapping/>
  </p:clrMapOvr>
  <p:transition advClick="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Big-Picture-Martik">
    <p:spTree>
      <p:nvGrpSpPr>
        <p:cNvPr id="1" name=""/>
        <p:cNvGrpSpPr/>
        <p:nvPr/>
      </p:nvGrpSpPr>
      <p:grpSpPr>
        <a:xfrm>
          <a:off x="0" y="0"/>
          <a:ext cx="0" cy="0"/>
          <a:chOff x="0" y="0"/>
          <a:chExt cx="0" cy="0"/>
        </a:xfrm>
      </p:grpSpPr>
      <p:sp>
        <p:nvSpPr>
          <p:cNvPr id="2" name="Picture Placeholder 13"/>
          <p:cNvSpPr>
            <a:spLocks noGrp="1"/>
          </p:cNvSpPr>
          <p:nvPr>
            <p:ph type="pic" sz="quarter" idx="13"/>
          </p:nvPr>
        </p:nvSpPr>
        <p:spPr>
          <a:xfrm>
            <a:off x="0" y="0"/>
            <a:ext cx="24377650" cy="13716000"/>
          </a:xfrm>
          <a:prstGeom prst="rect">
            <a:avLst/>
          </a:prstGeom>
          <a:effectLst/>
        </p:spPr>
        <p:txBody>
          <a:bodyPr>
            <a:normAutofit/>
          </a:bodyPr>
          <a:lstStyle>
            <a:lvl1pPr marL="0" indent="0">
              <a:buNone/>
              <a:defRPr sz="4200">
                <a:ln>
                  <a:noFill/>
                </a:ln>
                <a:solidFill>
                  <a:schemeClr val="bg1">
                    <a:lumMod val="85000"/>
                  </a:schemeClr>
                </a:solidFill>
                <a:latin typeface="Lato Light" charset="0"/>
                <a:ea typeface="Lato Light" charset="0"/>
                <a:cs typeface="Lato Light" charset="0"/>
              </a:defRPr>
            </a:lvl1pPr>
          </a:lstStyle>
          <a:p>
            <a:endParaRPr lang="en-US" dirty="0"/>
          </a:p>
        </p:txBody>
      </p:sp>
    </p:spTree>
    <p:extLst>
      <p:ext uri="{BB962C8B-B14F-4D97-AF65-F5344CB8AC3E}">
        <p14:creationId xmlns:p14="http://schemas.microsoft.com/office/powerpoint/2010/main" val="1766146081"/>
      </p:ext>
    </p:extLst>
  </p:cSld>
  <p:clrMapOvr>
    <a:masterClrMapping/>
  </p:clrMapOvr>
  <p:transition advClick="0"/>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Half_picture">
    <p:spTree>
      <p:nvGrpSpPr>
        <p:cNvPr id="1" name=""/>
        <p:cNvGrpSpPr/>
        <p:nvPr/>
      </p:nvGrpSpPr>
      <p:grpSpPr>
        <a:xfrm>
          <a:off x="0" y="0"/>
          <a:ext cx="0" cy="0"/>
          <a:chOff x="0" y="0"/>
          <a:chExt cx="0" cy="0"/>
        </a:xfrm>
      </p:grpSpPr>
      <p:sp>
        <p:nvSpPr>
          <p:cNvPr id="3" name="Rectangle 2"/>
          <p:cNvSpPr/>
          <p:nvPr userDrawn="1"/>
        </p:nvSpPr>
        <p:spPr>
          <a:xfrm>
            <a:off x="11285034" y="579864"/>
            <a:ext cx="1895707" cy="6913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Picture Placeholder 13"/>
          <p:cNvSpPr>
            <a:spLocks noGrp="1"/>
          </p:cNvSpPr>
          <p:nvPr>
            <p:ph type="pic" sz="quarter" idx="13"/>
          </p:nvPr>
        </p:nvSpPr>
        <p:spPr>
          <a:xfrm>
            <a:off x="0" y="0"/>
            <a:ext cx="12199434" cy="13716000"/>
          </a:xfrm>
          <a:prstGeom prst="rect">
            <a:avLst/>
          </a:prstGeom>
          <a:effectLst/>
        </p:spPr>
        <p:txBody>
          <a:bodyPr>
            <a:normAutofit/>
          </a:bodyPr>
          <a:lstStyle>
            <a:lvl1pPr marL="0" indent="0">
              <a:buNone/>
              <a:defRPr sz="4200">
                <a:ln>
                  <a:noFill/>
                </a:ln>
                <a:solidFill>
                  <a:schemeClr val="bg1">
                    <a:lumMod val="85000"/>
                  </a:schemeClr>
                </a:solidFill>
                <a:latin typeface="Lato Light" charset="0"/>
                <a:ea typeface="Lato Light" charset="0"/>
                <a:cs typeface="Lato Light" charset="0"/>
              </a:defRPr>
            </a:lvl1pPr>
          </a:lstStyle>
          <a:p>
            <a:endParaRPr lang="en-US" dirty="0"/>
          </a:p>
        </p:txBody>
      </p:sp>
    </p:spTree>
    <p:extLst>
      <p:ext uri="{BB962C8B-B14F-4D97-AF65-F5344CB8AC3E}">
        <p14:creationId xmlns:p14="http://schemas.microsoft.com/office/powerpoint/2010/main" val="1172063133"/>
      </p:ext>
    </p:extLst>
  </p:cSld>
  <p:clrMapOvr>
    <a:masterClrMapping/>
  </p:clrMapOvr>
  <p:transition advClick="0"/>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2_Half_picture">
    <p:spTree>
      <p:nvGrpSpPr>
        <p:cNvPr id="1" name=""/>
        <p:cNvGrpSpPr/>
        <p:nvPr/>
      </p:nvGrpSpPr>
      <p:grpSpPr>
        <a:xfrm>
          <a:off x="0" y="0"/>
          <a:ext cx="0" cy="0"/>
          <a:chOff x="0" y="0"/>
          <a:chExt cx="0" cy="0"/>
        </a:xfrm>
      </p:grpSpPr>
      <p:sp>
        <p:nvSpPr>
          <p:cNvPr id="3" name="Rectangle 2"/>
          <p:cNvSpPr/>
          <p:nvPr userDrawn="1"/>
        </p:nvSpPr>
        <p:spPr>
          <a:xfrm>
            <a:off x="11285034" y="579864"/>
            <a:ext cx="1895707" cy="6913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Picture Placeholder 13"/>
          <p:cNvSpPr>
            <a:spLocks noGrp="1"/>
          </p:cNvSpPr>
          <p:nvPr>
            <p:ph type="pic" sz="quarter" idx="13"/>
          </p:nvPr>
        </p:nvSpPr>
        <p:spPr>
          <a:xfrm>
            <a:off x="12178216" y="0"/>
            <a:ext cx="12199434" cy="13716000"/>
          </a:xfrm>
          <a:prstGeom prst="rect">
            <a:avLst/>
          </a:prstGeom>
          <a:effectLst/>
        </p:spPr>
        <p:txBody>
          <a:bodyPr>
            <a:normAutofit/>
          </a:bodyPr>
          <a:lstStyle>
            <a:lvl1pPr marL="0" indent="0">
              <a:buNone/>
              <a:defRPr sz="4200">
                <a:ln>
                  <a:noFill/>
                </a:ln>
                <a:solidFill>
                  <a:schemeClr val="bg1">
                    <a:lumMod val="85000"/>
                  </a:schemeClr>
                </a:solidFill>
                <a:latin typeface="Lato Light" charset="0"/>
                <a:ea typeface="Lato Light" charset="0"/>
                <a:cs typeface="Lato Light" charset="0"/>
              </a:defRPr>
            </a:lvl1pPr>
          </a:lstStyle>
          <a:p>
            <a:endParaRPr lang="en-US" dirty="0"/>
          </a:p>
        </p:txBody>
      </p:sp>
    </p:spTree>
    <p:extLst>
      <p:ext uri="{BB962C8B-B14F-4D97-AF65-F5344CB8AC3E}">
        <p14:creationId xmlns:p14="http://schemas.microsoft.com/office/powerpoint/2010/main" val="1264537114"/>
      </p:ext>
    </p:extLst>
  </p:cSld>
  <p:clrMapOvr>
    <a:masterClrMapping/>
  </p:clrMapOvr>
  <p:transition advClick="0"/>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Half_picture">
    <p:spTree>
      <p:nvGrpSpPr>
        <p:cNvPr id="1" name=""/>
        <p:cNvGrpSpPr/>
        <p:nvPr/>
      </p:nvGrpSpPr>
      <p:grpSpPr>
        <a:xfrm>
          <a:off x="0" y="0"/>
          <a:ext cx="0" cy="0"/>
          <a:chOff x="0" y="0"/>
          <a:chExt cx="0" cy="0"/>
        </a:xfrm>
      </p:grpSpPr>
      <p:sp>
        <p:nvSpPr>
          <p:cNvPr id="3" name="Rectangle 2"/>
          <p:cNvSpPr/>
          <p:nvPr userDrawn="1"/>
        </p:nvSpPr>
        <p:spPr>
          <a:xfrm>
            <a:off x="11285034" y="579864"/>
            <a:ext cx="1895707" cy="6913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Picture Placeholder 13"/>
          <p:cNvSpPr>
            <a:spLocks noGrp="1"/>
          </p:cNvSpPr>
          <p:nvPr>
            <p:ph type="pic" sz="quarter" idx="13"/>
          </p:nvPr>
        </p:nvSpPr>
        <p:spPr>
          <a:xfrm>
            <a:off x="12178216" y="0"/>
            <a:ext cx="12199434" cy="13716000"/>
          </a:xfrm>
          <a:prstGeom prst="rect">
            <a:avLst/>
          </a:prstGeom>
          <a:effectLst/>
        </p:spPr>
        <p:txBody>
          <a:bodyPr>
            <a:normAutofit/>
          </a:bodyPr>
          <a:lstStyle>
            <a:lvl1pPr marL="0" indent="0">
              <a:buNone/>
              <a:defRPr sz="4200">
                <a:ln>
                  <a:noFill/>
                </a:ln>
                <a:solidFill>
                  <a:schemeClr val="bg1">
                    <a:lumMod val="85000"/>
                  </a:schemeClr>
                </a:solidFill>
                <a:latin typeface="Lato Light" charset="0"/>
                <a:ea typeface="Lato Light" charset="0"/>
                <a:cs typeface="Lato Light" charset="0"/>
              </a:defRPr>
            </a:lvl1pPr>
          </a:lstStyle>
          <a:p>
            <a:endParaRPr lang="en-US" dirty="0"/>
          </a:p>
        </p:txBody>
      </p:sp>
    </p:spTree>
    <p:extLst>
      <p:ext uri="{BB962C8B-B14F-4D97-AF65-F5344CB8AC3E}">
        <p14:creationId xmlns:p14="http://schemas.microsoft.com/office/powerpoint/2010/main" val="258219170"/>
      </p:ext>
    </p:extLst>
  </p:cSld>
  <p:clrMapOvr>
    <a:masterClrMapping/>
  </p:clrMapOvr>
  <p:transition advClick="0"/>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4_Half_picture">
    <p:spTree>
      <p:nvGrpSpPr>
        <p:cNvPr id="1" name=""/>
        <p:cNvGrpSpPr/>
        <p:nvPr/>
      </p:nvGrpSpPr>
      <p:grpSpPr>
        <a:xfrm>
          <a:off x="0" y="0"/>
          <a:ext cx="0" cy="0"/>
          <a:chOff x="0" y="0"/>
          <a:chExt cx="0" cy="0"/>
        </a:xfrm>
      </p:grpSpPr>
      <p:sp>
        <p:nvSpPr>
          <p:cNvPr id="3" name="Rectangle 2"/>
          <p:cNvSpPr/>
          <p:nvPr userDrawn="1"/>
        </p:nvSpPr>
        <p:spPr>
          <a:xfrm>
            <a:off x="11285034" y="579864"/>
            <a:ext cx="1895707" cy="6913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Picture Placeholder 13"/>
          <p:cNvSpPr>
            <a:spLocks noGrp="1"/>
          </p:cNvSpPr>
          <p:nvPr>
            <p:ph type="pic" sz="quarter" idx="13"/>
          </p:nvPr>
        </p:nvSpPr>
        <p:spPr>
          <a:xfrm>
            <a:off x="13475229" y="4506950"/>
            <a:ext cx="7955939" cy="5037863"/>
          </a:xfrm>
          <a:prstGeom prst="rect">
            <a:avLst/>
          </a:prstGeom>
          <a:effectLst/>
        </p:spPr>
        <p:txBody>
          <a:bodyPr>
            <a:normAutofit/>
          </a:bodyPr>
          <a:lstStyle>
            <a:lvl1pPr marL="0" indent="0">
              <a:buNone/>
              <a:defRPr sz="4200">
                <a:ln>
                  <a:noFill/>
                </a:ln>
                <a:solidFill>
                  <a:schemeClr val="bg1">
                    <a:lumMod val="85000"/>
                  </a:schemeClr>
                </a:solidFill>
                <a:latin typeface="Lato Light" charset="0"/>
                <a:ea typeface="Lato Light" charset="0"/>
                <a:cs typeface="Lato Light" charset="0"/>
              </a:defRPr>
            </a:lvl1pPr>
          </a:lstStyle>
          <a:p>
            <a:endParaRPr lang="en-US" dirty="0"/>
          </a:p>
        </p:txBody>
      </p:sp>
    </p:spTree>
    <p:extLst>
      <p:ext uri="{BB962C8B-B14F-4D97-AF65-F5344CB8AC3E}">
        <p14:creationId xmlns:p14="http://schemas.microsoft.com/office/powerpoint/2010/main" val="1862292122"/>
      </p:ext>
    </p:extLst>
  </p:cSld>
  <p:clrMapOvr>
    <a:masterClrMapping/>
  </p:clrMapOvr>
  <p:transition advClick="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image" Target="../media/image1.e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cxnSp>
        <p:nvCxnSpPr>
          <p:cNvPr id="5" name="Straight Connector 4">
            <a:extLst>
              <a:ext uri="{FF2B5EF4-FFF2-40B4-BE49-F238E27FC236}">
                <a16:creationId xmlns:a16="http://schemas.microsoft.com/office/drawing/2014/main" id="{BFF75AD4-1495-974A-89B6-673AA483EBC4}"/>
              </a:ext>
            </a:extLst>
          </p:cNvPr>
          <p:cNvCxnSpPr>
            <a:cxnSpLocks/>
          </p:cNvCxnSpPr>
          <p:nvPr userDrawn="1"/>
        </p:nvCxnSpPr>
        <p:spPr>
          <a:xfrm>
            <a:off x="1711325" y="12596463"/>
            <a:ext cx="9533267"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pic>
        <p:nvPicPr>
          <p:cNvPr id="6" name="Picture 5">
            <a:extLst>
              <a:ext uri="{FF2B5EF4-FFF2-40B4-BE49-F238E27FC236}">
                <a16:creationId xmlns:a16="http://schemas.microsoft.com/office/drawing/2014/main" id="{3B7DF4F0-B8CA-9D42-83B9-551672640282}"/>
              </a:ext>
            </a:extLst>
          </p:cNvPr>
          <p:cNvPicPr>
            <a:picLocks noChangeAspect="1"/>
          </p:cNvPicPr>
          <p:nvPr userDrawn="1"/>
        </p:nvPicPr>
        <p:blipFill rotWithShape="1">
          <a:blip r:embed="rId30" cstate="email">
            <a:extLst>
              <a:ext uri="{28A0092B-C50C-407E-A947-70E740481C1C}">
                <a14:useLocalDpi xmlns:a14="http://schemas.microsoft.com/office/drawing/2010/main" val="0"/>
              </a:ext>
            </a:extLst>
          </a:blip>
          <a:srcRect l="20716" t="19955" r="22178" b="37695"/>
          <a:stretch/>
        </p:blipFill>
        <p:spPr>
          <a:xfrm>
            <a:off x="11649710" y="12229704"/>
            <a:ext cx="1078230" cy="1131570"/>
          </a:xfrm>
          <a:prstGeom prst="rect">
            <a:avLst/>
          </a:prstGeom>
        </p:spPr>
      </p:pic>
      <p:cxnSp>
        <p:nvCxnSpPr>
          <p:cNvPr id="7" name="Straight Connector 6">
            <a:extLst>
              <a:ext uri="{FF2B5EF4-FFF2-40B4-BE49-F238E27FC236}">
                <a16:creationId xmlns:a16="http://schemas.microsoft.com/office/drawing/2014/main" id="{747FF307-CFC9-6841-B10A-600CCB7D2612}"/>
              </a:ext>
            </a:extLst>
          </p:cNvPr>
          <p:cNvCxnSpPr>
            <a:cxnSpLocks/>
          </p:cNvCxnSpPr>
          <p:nvPr userDrawn="1"/>
        </p:nvCxnSpPr>
        <p:spPr>
          <a:xfrm>
            <a:off x="13132726" y="12590717"/>
            <a:ext cx="9533599" cy="15746"/>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0280D65C-4D0B-CD4E-8666-A55C8F286443}"/>
              </a:ext>
            </a:extLst>
          </p:cNvPr>
          <p:cNvSpPr txBox="1"/>
          <p:nvPr userDrawn="1"/>
        </p:nvSpPr>
        <p:spPr>
          <a:xfrm>
            <a:off x="22130252" y="12873170"/>
            <a:ext cx="786038" cy="461628"/>
          </a:xfrm>
          <a:prstGeom prst="rect">
            <a:avLst/>
          </a:prstGeom>
          <a:noFill/>
        </p:spPr>
        <p:txBody>
          <a:bodyPr wrap="none" lIns="182843" tIns="91422" rIns="182843" bIns="91422" rtlCol="0">
            <a:spAutoFit/>
          </a:bodyPr>
          <a:lstStyle/>
          <a:p>
            <a:pPr algn="ctr"/>
            <a:fld id="{260E2A6B-A809-4840-BF14-8648BC0BDF87}" type="slidenum">
              <a:rPr lang="id-ID" sz="1800" b="1" i="0" smtClean="0">
                <a:solidFill>
                  <a:schemeClr val="tx2"/>
                </a:solidFill>
                <a:latin typeface="Montserrat Light" charset="0"/>
                <a:ea typeface="Montserrat Light" charset="0"/>
                <a:cs typeface="Montserrat Light" charset="0"/>
              </a:rPr>
              <a:pPr algn="ctr"/>
              <a:t>‹#›</a:t>
            </a:fld>
            <a:r>
              <a:rPr lang="id-ID" sz="1800" b="1" i="0" dirty="0">
                <a:solidFill>
                  <a:schemeClr val="tx2"/>
                </a:solidFill>
                <a:latin typeface="Montserrat Light" charset="0"/>
                <a:ea typeface="Montserrat Light" charset="0"/>
                <a:cs typeface="Montserrat Light" charset="0"/>
              </a:rPr>
              <a:t>  </a:t>
            </a:r>
          </a:p>
        </p:txBody>
      </p:sp>
      <p:sp>
        <p:nvSpPr>
          <p:cNvPr id="9" name="Rectangle 8">
            <a:extLst>
              <a:ext uri="{FF2B5EF4-FFF2-40B4-BE49-F238E27FC236}">
                <a16:creationId xmlns:a16="http://schemas.microsoft.com/office/drawing/2014/main" id="{45AE990F-5B0B-724A-AA78-EED6BA0AAC5D}"/>
              </a:ext>
            </a:extLst>
          </p:cNvPr>
          <p:cNvSpPr>
            <a:spLocks/>
          </p:cNvSpPr>
          <p:nvPr userDrawn="1"/>
        </p:nvSpPr>
        <p:spPr bwMode="auto">
          <a:xfrm>
            <a:off x="21093469" y="12997823"/>
            <a:ext cx="1128515" cy="21544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chemeClr val="tx1"/>
                </a:solidFill>
                <a:miter lim="800000"/>
                <a:headEnd/>
                <a:tailEnd/>
              </a14:hiddenLine>
            </a:ext>
          </a:extLst>
        </p:spPr>
        <p:txBody>
          <a:bodyPr vert="horz" wrap="none" lIns="0" tIns="0" rIns="0" bIns="0" anchor="ctr" anchorCtr="0">
            <a:spAutoFit/>
          </a:bodyPr>
          <a:lstStyle/>
          <a:p>
            <a:pPr algn="r" defTabSz="4572000"/>
            <a:r>
              <a:rPr lang="lt-LT" sz="1400" b="1" i="0" spc="300" dirty="0">
                <a:solidFill>
                  <a:schemeClr val="tx2"/>
                </a:solidFill>
                <a:latin typeface="+mj-lt"/>
                <a:ea typeface="Montserrat Light" charset="0"/>
                <a:cs typeface="Montserrat Light" charset="0"/>
                <a:sym typeface="Bebas Neue" charset="0"/>
              </a:rPr>
              <a:t>PUSLAPIS</a:t>
            </a:r>
            <a:endParaRPr lang="en-US" sz="1400" b="1" i="0" spc="300" dirty="0">
              <a:solidFill>
                <a:schemeClr val="tx2"/>
              </a:solidFill>
              <a:latin typeface="+mj-lt"/>
              <a:ea typeface="Montserrat Light" charset="0"/>
              <a:cs typeface="Montserrat Light" charset="0"/>
              <a:sym typeface="Bebas Neue" charset="0"/>
            </a:endParaRPr>
          </a:p>
        </p:txBody>
      </p:sp>
    </p:spTree>
    <p:extLst>
      <p:ext uri="{BB962C8B-B14F-4D97-AF65-F5344CB8AC3E}">
        <p14:creationId xmlns:p14="http://schemas.microsoft.com/office/powerpoint/2010/main" val="1422848046"/>
      </p:ext>
    </p:extLst>
  </p:cSld>
  <p:clrMap bg1="lt1" tx1="dk1" bg2="lt2" tx2="dk2" accent1="accent1" accent2="accent2" accent3="accent3" accent4="accent4" accent5="accent5" accent6="accent6" hlink="hlink" folHlink="folHlink"/>
  <p:sldLayoutIdLst>
    <p:sldLayoutId id="2147483754" r:id="rId1"/>
    <p:sldLayoutId id="2147483945" r:id="rId2"/>
    <p:sldLayoutId id="2147483920" r:id="rId3"/>
    <p:sldLayoutId id="2147483921" r:id="rId4"/>
    <p:sldLayoutId id="2147483917" r:id="rId5"/>
    <p:sldLayoutId id="2147483918" r:id="rId6"/>
    <p:sldLayoutId id="2147483927" r:id="rId7"/>
    <p:sldLayoutId id="2147483919" r:id="rId8"/>
    <p:sldLayoutId id="2147483936" r:id="rId9"/>
    <p:sldLayoutId id="2147483916" r:id="rId10"/>
    <p:sldLayoutId id="2147483939" r:id="rId11"/>
    <p:sldLayoutId id="2147483938" r:id="rId12"/>
    <p:sldLayoutId id="2147483937" r:id="rId13"/>
    <p:sldLayoutId id="2147483876" r:id="rId14"/>
    <p:sldLayoutId id="2147483922" r:id="rId15"/>
    <p:sldLayoutId id="2147483923" r:id="rId16"/>
    <p:sldLayoutId id="2147483925" r:id="rId17"/>
    <p:sldLayoutId id="2147483926" r:id="rId18"/>
    <p:sldLayoutId id="2147483924" r:id="rId19"/>
    <p:sldLayoutId id="2147483878" r:id="rId20"/>
    <p:sldLayoutId id="2147483879" r:id="rId21"/>
    <p:sldLayoutId id="2147483929" r:id="rId22"/>
    <p:sldLayoutId id="2147483933" r:id="rId23"/>
    <p:sldLayoutId id="2147483914" r:id="rId24"/>
    <p:sldLayoutId id="2147483951" r:id="rId25"/>
    <p:sldLayoutId id="2147483947" r:id="rId26"/>
    <p:sldLayoutId id="2147483950" r:id="rId27"/>
    <p:sldLayoutId id="2147483948" r:id="rId28"/>
  </p:sldLayoutIdLst>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hf hdr="0" ftr="0" dt="0"/>
  <p:txStyles>
    <p:titleStyle>
      <a:lvl1pPr algn="l" defTabSz="1828434" rtl="0" eaLnBrk="1" latinLnBrk="0" hangingPunct="1">
        <a:lnSpc>
          <a:spcPct val="90000"/>
        </a:lnSpc>
        <a:spcBef>
          <a:spcPct val="0"/>
        </a:spcBef>
        <a:buNone/>
        <a:defRPr lang="en-US" sz="6000" kern="1200">
          <a:solidFill>
            <a:schemeClr val="tx1"/>
          </a:solidFill>
          <a:latin typeface="Lato Light" charset="0"/>
          <a:ea typeface="Lato Light" charset="0"/>
          <a:cs typeface="Lato Light" charset="0"/>
        </a:defRPr>
      </a:lvl1pPr>
    </p:titleStyle>
    <p:bodyStyle>
      <a:lvl1pPr marL="457109" indent="-457109" algn="l" defTabSz="1828434" rtl="0" eaLnBrk="1" latinLnBrk="0" hangingPunct="1">
        <a:lnSpc>
          <a:spcPct val="90000"/>
        </a:lnSpc>
        <a:spcBef>
          <a:spcPts val="2000"/>
        </a:spcBef>
        <a:buFont typeface="Arial" panose="020B0604020202020204" pitchFamily="34" charset="0"/>
        <a:buChar char="•"/>
        <a:defRPr lang="en-US" sz="4800" kern="1200" dirty="0" smtClean="0">
          <a:solidFill>
            <a:schemeClr val="tx1"/>
          </a:solidFill>
          <a:effectLst/>
          <a:latin typeface="Lato Light" charset="0"/>
          <a:ea typeface="Lato Light" charset="0"/>
          <a:cs typeface="Lato Light" charset="0"/>
        </a:defRPr>
      </a:lvl1pPr>
      <a:lvl2pPr marL="1371326" indent="-457109" algn="l" defTabSz="1828434" rtl="0" eaLnBrk="1" latinLnBrk="0" hangingPunct="1">
        <a:lnSpc>
          <a:spcPct val="90000"/>
        </a:lnSpc>
        <a:spcBef>
          <a:spcPts val="1000"/>
        </a:spcBef>
        <a:buFont typeface="Arial" panose="020B0604020202020204" pitchFamily="34" charset="0"/>
        <a:buChar char="•"/>
        <a:defRPr lang="en-US" sz="4000" kern="1200" dirty="0" smtClean="0">
          <a:solidFill>
            <a:schemeClr val="tx1"/>
          </a:solidFill>
          <a:effectLst/>
          <a:latin typeface="Lato Light" charset="0"/>
          <a:ea typeface="Lato Light" charset="0"/>
          <a:cs typeface="Lato Light" charset="0"/>
        </a:defRPr>
      </a:lvl2pPr>
      <a:lvl3pPr marL="2285543" indent="-457109" algn="l" defTabSz="1828434" rtl="0" eaLnBrk="1" latinLnBrk="0" hangingPunct="1">
        <a:lnSpc>
          <a:spcPct val="90000"/>
        </a:lnSpc>
        <a:spcBef>
          <a:spcPts val="1000"/>
        </a:spcBef>
        <a:buFont typeface="Arial" panose="020B0604020202020204" pitchFamily="34" charset="0"/>
        <a:buChar char="•"/>
        <a:defRPr lang="en-US" sz="3600" kern="1200" dirty="0" smtClean="0">
          <a:solidFill>
            <a:schemeClr val="tx1"/>
          </a:solidFill>
          <a:effectLst/>
          <a:latin typeface="Lato Light" charset="0"/>
          <a:ea typeface="Lato Light" charset="0"/>
          <a:cs typeface="Lato Light" charset="0"/>
        </a:defRPr>
      </a:lvl3pPr>
      <a:lvl4pPr marL="3199760" indent="-457109" algn="l" defTabSz="1828434" rtl="0" eaLnBrk="1" latinLnBrk="0" hangingPunct="1">
        <a:lnSpc>
          <a:spcPct val="90000"/>
        </a:lnSpc>
        <a:spcBef>
          <a:spcPts val="1000"/>
        </a:spcBef>
        <a:buFont typeface="Arial" panose="020B0604020202020204" pitchFamily="34" charset="0"/>
        <a:buChar char="•"/>
        <a:defRPr lang="en-US" sz="3200" kern="1200" dirty="0" smtClean="0">
          <a:solidFill>
            <a:schemeClr val="tx1"/>
          </a:solidFill>
          <a:effectLst/>
          <a:latin typeface="Lato Light" charset="0"/>
          <a:ea typeface="Lato Light" charset="0"/>
          <a:cs typeface="Lato Light" charset="0"/>
        </a:defRPr>
      </a:lvl4pPr>
      <a:lvl5pPr marL="4113977" indent="-457109" algn="l" defTabSz="1828434" rtl="0" eaLnBrk="1" latinLnBrk="0" hangingPunct="1">
        <a:lnSpc>
          <a:spcPct val="90000"/>
        </a:lnSpc>
        <a:spcBef>
          <a:spcPts val="1000"/>
        </a:spcBef>
        <a:buFont typeface="Arial" panose="020B0604020202020204" pitchFamily="34" charset="0"/>
        <a:buChar char="•"/>
        <a:defRPr lang="en-US" sz="3200" kern="1200" dirty="0">
          <a:solidFill>
            <a:schemeClr val="tx1"/>
          </a:solidFill>
          <a:effectLst/>
          <a:latin typeface="Lato Light" charset="0"/>
          <a:ea typeface="Lato Light" charset="0"/>
          <a:cs typeface="Lato Light" charset="0"/>
        </a:defRPr>
      </a:lvl5pPr>
      <a:lvl6pPr marL="5028194" indent="-457109" algn="l" defTabSz="1828434"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2411" indent="-457109" algn="l" defTabSz="1828434"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6628" indent="-457109" algn="l" defTabSz="1828434"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0846" indent="-457109" algn="l" defTabSz="1828434"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p:bodyStyle>
    <p:otherStyle>
      <a:defPPr>
        <a:defRPr lang="en-US"/>
      </a:defPPr>
      <a:lvl1pPr marL="0" algn="l" defTabSz="1828434" rtl="0" eaLnBrk="1" latinLnBrk="0" hangingPunct="1">
        <a:defRPr sz="3600" kern="1200">
          <a:solidFill>
            <a:schemeClr val="tx1"/>
          </a:solidFill>
          <a:latin typeface="+mn-lt"/>
          <a:ea typeface="+mn-ea"/>
          <a:cs typeface="+mn-cs"/>
        </a:defRPr>
      </a:lvl1pPr>
      <a:lvl2pPr marL="914217" algn="l" defTabSz="1828434" rtl="0" eaLnBrk="1" latinLnBrk="0" hangingPunct="1">
        <a:defRPr sz="3600" kern="1200">
          <a:solidFill>
            <a:schemeClr val="tx1"/>
          </a:solidFill>
          <a:latin typeface="+mn-lt"/>
          <a:ea typeface="+mn-ea"/>
          <a:cs typeface="+mn-cs"/>
        </a:defRPr>
      </a:lvl2pPr>
      <a:lvl3pPr marL="1828434" algn="l" defTabSz="1828434" rtl="0" eaLnBrk="1" latinLnBrk="0" hangingPunct="1">
        <a:defRPr sz="3600" kern="1200">
          <a:solidFill>
            <a:schemeClr val="tx1"/>
          </a:solidFill>
          <a:latin typeface="+mn-lt"/>
          <a:ea typeface="+mn-ea"/>
          <a:cs typeface="+mn-cs"/>
        </a:defRPr>
      </a:lvl3pPr>
      <a:lvl4pPr marL="2742651" algn="l" defTabSz="1828434" rtl="0" eaLnBrk="1" latinLnBrk="0" hangingPunct="1">
        <a:defRPr sz="3600" kern="1200">
          <a:solidFill>
            <a:schemeClr val="tx1"/>
          </a:solidFill>
          <a:latin typeface="+mn-lt"/>
          <a:ea typeface="+mn-ea"/>
          <a:cs typeface="+mn-cs"/>
        </a:defRPr>
      </a:lvl4pPr>
      <a:lvl5pPr marL="3656868" algn="l" defTabSz="1828434" rtl="0" eaLnBrk="1" latinLnBrk="0" hangingPunct="1">
        <a:defRPr sz="3600" kern="1200">
          <a:solidFill>
            <a:schemeClr val="tx1"/>
          </a:solidFill>
          <a:latin typeface="+mn-lt"/>
          <a:ea typeface="+mn-ea"/>
          <a:cs typeface="+mn-cs"/>
        </a:defRPr>
      </a:lvl5pPr>
      <a:lvl6pPr marL="4571086" algn="l" defTabSz="1828434" rtl="0" eaLnBrk="1" latinLnBrk="0" hangingPunct="1">
        <a:defRPr sz="3600" kern="1200">
          <a:solidFill>
            <a:schemeClr val="tx1"/>
          </a:solidFill>
          <a:latin typeface="+mn-lt"/>
          <a:ea typeface="+mn-ea"/>
          <a:cs typeface="+mn-cs"/>
        </a:defRPr>
      </a:lvl6pPr>
      <a:lvl7pPr marL="5485303" algn="l" defTabSz="1828434" rtl="0" eaLnBrk="1" latinLnBrk="0" hangingPunct="1">
        <a:defRPr sz="3600" kern="1200">
          <a:solidFill>
            <a:schemeClr val="tx1"/>
          </a:solidFill>
          <a:latin typeface="+mn-lt"/>
          <a:ea typeface="+mn-ea"/>
          <a:cs typeface="+mn-cs"/>
        </a:defRPr>
      </a:lvl7pPr>
      <a:lvl8pPr marL="6399520" algn="l" defTabSz="1828434" rtl="0" eaLnBrk="1" latinLnBrk="0" hangingPunct="1">
        <a:defRPr sz="3600" kern="1200">
          <a:solidFill>
            <a:schemeClr val="tx1"/>
          </a:solidFill>
          <a:latin typeface="+mn-lt"/>
          <a:ea typeface="+mn-ea"/>
          <a:cs typeface="+mn-cs"/>
        </a:defRPr>
      </a:lvl8pPr>
      <a:lvl9pPr marL="7313737" algn="l" defTabSz="1828434" rtl="0" eaLnBrk="1" latinLnBrk="0" hangingPunct="1">
        <a:defRPr sz="36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4320" userDrawn="1">
          <p15:clr>
            <a:srgbClr val="F26B43"/>
          </p15:clr>
        </p15:guide>
        <p15:guide id="2" pos="7678"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xml"/><Relationship Id="rId1" Type="http://schemas.openxmlformats.org/officeDocument/2006/relationships/slideLayout" Target="../slideLayouts/slideLayout28.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9.xml"/><Relationship Id="rId1" Type="http://schemas.openxmlformats.org/officeDocument/2006/relationships/slideLayout" Target="../slideLayouts/slideLayout28.xml"/><Relationship Id="rId4" Type="http://schemas.openxmlformats.org/officeDocument/2006/relationships/image" Target="../media/image1.emf"/></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50FB396F-BFD8-2E44-9DB8-4CE10E053B42}"/>
              </a:ext>
            </a:extLst>
          </p:cNvPr>
          <p:cNvPicPr>
            <a:picLocks noChangeAspect="1"/>
          </p:cNvPicPr>
          <p:nvPr/>
        </p:nvPicPr>
        <p:blipFill>
          <a:blip r:embed="rId3"/>
          <a:stretch>
            <a:fillRect/>
          </a:stretch>
        </p:blipFill>
        <p:spPr>
          <a:xfrm>
            <a:off x="0" y="1786"/>
            <a:ext cx="24377650" cy="13712428"/>
          </a:xfrm>
          <a:prstGeom prst="rect">
            <a:avLst/>
          </a:prstGeom>
        </p:spPr>
      </p:pic>
      <p:pic>
        <p:nvPicPr>
          <p:cNvPr id="7" name="Picture 6">
            <a:extLst>
              <a:ext uri="{FF2B5EF4-FFF2-40B4-BE49-F238E27FC236}">
                <a16:creationId xmlns:a16="http://schemas.microsoft.com/office/drawing/2014/main" id="{E497A01D-E186-F244-BC99-9B499FEBE61E}"/>
              </a:ext>
            </a:extLst>
          </p:cNvPr>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a:xfrm>
            <a:off x="8740239" y="-308177"/>
            <a:ext cx="6897172" cy="9760368"/>
          </a:xfrm>
          <a:prstGeom prst="rect">
            <a:avLst/>
          </a:prstGeom>
        </p:spPr>
      </p:pic>
      <p:sp>
        <p:nvSpPr>
          <p:cNvPr id="6" name="Rectangle 5">
            <a:extLst>
              <a:ext uri="{FF2B5EF4-FFF2-40B4-BE49-F238E27FC236}">
                <a16:creationId xmlns:a16="http://schemas.microsoft.com/office/drawing/2014/main" id="{592E8F52-F44C-8D44-926B-A1E5F806623C}"/>
              </a:ext>
            </a:extLst>
          </p:cNvPr>
          <p:cNvSpPr/>
          <p:nvPr/>
        </p:nvSpPr>
        <p:spPr>
          <a:xfrm>
            <a:off x="5367605" y="6207782"/>
            <a:ext cx="14646485" cy="583621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nvSpPr>
        <p:spPr>
          <a:xfrm>
            <a:off x="5787884" y="7363999"/>
            <a:ext cx="156117" cy="3523785"/>
          </a:xfrm>
          <a:prstGeom prst="rect">
            <a:avLst/>
          </a:prstGeom>
          <a:solidFill>
            <a:srgbClr val="C4010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lumMod val="50000"/>
                </a:schemeClr>
              </a:solidFill>
            </a:endParaRPr>
          </a:p>
        </p:txBody>
      </p:sp>
      <p:sp>
        <p:nvSpPr>
          <p:cNvPr id="8" name="TextBox 7"/>
          <p:cNvSpPr txBox="1"/>
          <p:nvPr/>
        </p:nvSpPr>
        <p:spPr>
          <a:xfrm>
            <a:off x="6361784" y="7932751"/>
            <a:ext cx="9574288" cy="1446550"/>
          </a:xfrm>
          <a:prstGeom prst="rect">
            <a:avLst/>
          </a:prstGeom>
          <a:noFill/>
        </p:spPr>
        <p:txBody>
          <a:bodyPr wrap="none" rtlCol="0">
            <a:spAutoFit/>
          </a:bodyPr>
          <a:lstStyle/>
          <a:p>
            <a:pPr algn="ctr"/>
            <a:r>
              <a:rPr lang="lt-LT" sz="4400" b="1" dirty="0">
                <a:solidFill>
                  <a:srgbClr val="000000"/>
                </a:solidFill>
                <a:latin typeface="Times New Roman" panose="02020603050405020304" pitchFamily="18" charset="0"/>
                <a:ea typeface="Roboto Black" charset="0"/>
                <a:cs typeface="Times New Roman" panose="02020603050405020304" pitchFamily="18" charset="0"/>
              </a:rPr>
              <a:t>UŽSIENIEČIŲ TEISINĖS PADĖTIES</a:t>
            </a:r>
          </a:p>
          <a:p>
            <a:pPr algn="ctr"/>
            <a:r>
              <a:rPr lang="lt-LT" sz="4400" b="1" dirty="0">
                <a:solidFill>
                  <a:srgbClr val="000000"/>
                </a:solidFill>
                <a:latin typeface="Times New Roman" panose="02020603050405020304" pitchFamily="18" charset="0"/>
                <a:ea typeface="Roboto Black" charset="0"/>
                <a:cs typeface="Times New Roman" panose="02020603050405020304" pitchFamily="18" charset="0"/>
              </a:rPr>
              <a:t>REGLAMENTAVIMO POKYČIAI</a:t>
            </a:r>
          </a:p>
        </p:txBody>
      </p:sp>
      <p:sp>
        <p:nvSpPr>
          <p:cNvPr id="2" name="TextBox 1"/>
          <p:cNvSpPr txBox="1"/>
          <p:nvPr/>
        </p:nvSpPr>
        <p:spPr>
          <a:xfrm>
            <a:off x="7873303" y="10081343"/>
            <a:ext cx="8631044" cy="1200329"/>
          </a:xfrm>
          <a:prstGeom prst="rect">
            <a:avLst/>
          </a:prstGeom>
          <a:noFill/>
        </p:spPr>
        <p:txBody>
          <a:bodyPr wrap="square" rtlCol="0">
            <a:spAutoFit/>
          </a:bodyPr>
          <a:lstStyle/>
          <a:p>
            <a:r>
              <a:rPr lang="lt-LT" dirty="0">
                <a:solidFill>
                  <a:schemeClr val="tx2"/>
                </a:solidFill>
              </a:rPr>
              <a:t>Danutė Petrauskienė</a:t>
            </a:r>
          </a:p>
          <a:p>
            <a:r>
              <a:rPr lang="lt-LT" dirty="0">
                <a:solidFill>
                  <a:schemeClr val="tx2"/>
                </a:solidFill>
              </a:rPr>
              <a:t>Vidaus reikalų ministerijos patarėja</a:t>
            </a:r>
          </a:p>
        </p:txBody>
      </p:sp>
    </p:spTree>
    <p:extLst>
      <p:ext uri="{BB962C8B-B14F-4D97-AF65-F5344CB8AC3E}">
        <p14:creationId xmlns:p14="http://schemas.microsoft.com/office/powerpoint/2010/main" val="2121208703"/>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tačiakampis 4"/>
          <p:cNvSpPr/>
          <p:nvPr/>
        </p:nvSpPr>
        <p:spPr>
          <a:xfrm>
            <a:off x="1882589" y="3360005"/>
            <a:ext cx="21497364" cy="5078313"/>
          </a:xfrm>
          <a:prstGeom prst="rect">
            <a:avLst/>
          </a:prstGeom>
        </p:spPr>
        <p:txBody>
          <a:bodyPr wrap="square">
            <a:spAutoFit/>
          </a:bodyPr>
          <a:lstStyle/>
          <a:p>
            <a:pPr algn="just">
              <a:spcAft>
                <a:spcPts val="0"/>
              </a:spcAft>
            </a:pPr>
            <a:r>
              <a:rPr lang="lt-LT" sz="5400" dirty="0">
                <a:solidFill>
                  <a:schemeClr val="tx2"/>
                </a:solidFill>
                <a:latin typeface="Times New Roman" panose="02020603050405020304" pitchFamily="18" charset="0"/>
                <a:ea typeface="Times New Roman" panose="02020603050405020304" pitchFamily="18" charset="0"/>
              </a:rPr>
              <a:t>Ekonomiškai stipriausių šalių, kurioms taikomas bevizis režimas, piliečiams siūloma sukurti atskirą pagrindą leidimui laikinai gyventi išduoti ir numatoma, kad:</a:t>
            </a:r>
          </a:p>
          <a:p>
            <a:pPr marL="1485717" lvl="1" indent="-571500" algn="just">
              <a:buFontTx/>
              <a:buChar char="-"/>
            </a:pPr>
            <a:r>
              <a:rPr lang="lt-LT" sz="5400" dirty="0">
                <a:solidFill>
                  <a:schemeClr val="tx2"/>
                </a:solidFill>
                <a:latin typeface="Times New Roman" panose="02020603050405020304" pitchFamily="18" charset="0"/>
                <a:ea typeface="Times New Roman" panose="02020603050405020304" pitchFamily="18" charset="0"/>
              </a:rPr>
              <a:t>leidimas laikinai gyventi būtų išduodamas iki 3 metų laikotarpiui; </a:t>
            </a:r>
          </a:p>
          <a:p>
            <a:pPr marL="1485717" lvl="1" indent="-571500" algn="just">
              <a:buFontTx/>
              <a:buChar char="-"/>
            </a:pPr>
            <a:r>
              <a:rPr lang="lt-LT" sz="5400" dirty="0">
                <a:solidFill>
                  <a:schemeClr val="tx2"/>
                </a:solidFill>
                <a:latin typeface="Times New Roman" panose="02020603050405020304" pitchFamily="18" charset="0"/>
                <a:ea typeface="Times New Roman" panose="02020603050405020304" pitchFamily="18" charset="0"/>
              </a:rPr>
              <a:t>toks užsienietis galėtų atvykti kartu su šeima; </a:t>
            </a:r>
          </a:p>
          <a:p>
            <a:pPr marL="1485717" lvl="1" indent="-571500" algn="just">
              <a:buFontTx/>
              <a:buChar char="-"/>
            </a:pPr>
            <a:r>
              <a:rPr lang="lt-LT" sz="5400" dirty="0">
                <a:solidFill>
                  <a:schemeClr val="tx2"/>
                </a:solidFill>
                <a:latin typeface="Times New Roman" panose="02020603050405020304" pitchFamily="18" charset="0"/>
                <a:ea typeface="Times New Roman" panose="02020603050405020304" pitchFamily="18" charset="0"/>
              </a:rPr>
              <a:t>netaikomas reikalavimas gauti leidimą dirbti. </a:t>
            </a:r>
          </a:p>
        </p:txBody>
      </p:sp>
      <p:sp>
        <p:nvSpPr>
          <p:cNvPr id="3" name="Stačiakampis 2"/>
          <p:cNvSpPr/>
          <p:nvPr/>
        </p:nvSpPr>
        <p:spPr>
          <a:xfrm>
            <a:off x="2232837" y="699816"/>
            <a:ext cx="21520298" cy="1015663"/>
          </a:xfrm>
          <a:prstGeom prst="rect">
            <a:avLst/>
          </a:prstGeom>
        </p:spPr>
        <p:txBody>
          <a:bodyPr wrap="square">
            <a:spAutoFit/>
          </a:bodyPr>
          <a:lstStyle/>
          <a:p>
            <a:pPr algn="ctr"/>
            <a:r>
              <a:rPr lang="lt-LT" sz="6000" b="1" i="1" dirty="0">
                <a:solidFill>
                  <a:schemeClr val="tx2"/>
                </a:solidFill>
                <a:latin typeface="+mj-lt"/>
              </a:rPr>
              <a:t>Esamo teisinio reglamentavimo tobulinimas (1)</a:t>
            </a:r>
            <a:endParaRPr lang="lt-LT" dirty="0">
              <a:solidFill>
                <a:schemeClr val="tx2"/>
              </a:solidFill>
              <a:latin typeface="+mj-lt"/>
            </a:endParaRPr>
          </a:p>
        </p:txBody>
      </p:sp>
    </p:spTree>
    <p:extLst>
      <p:ext uri="{BB962C8B-B14F-4D97-AF65-F5344CB8AC3E}">
        <p14:creationId xmlns:p14="http://schemas.microsoft.com/office/powerpoint/2010/main" val="2134976707"/>
      </p:ext>
    </p:extLst>
  </p:cSld>
  <p:clrMapOvr>
    <a:masterClrMapping/>
  </p:clrMapOvr>
  <p:transition advClick="0"/>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tačiakampis 4"/>
          <p:cNvSpPr/>
          <p:nvPr/>
        </p:nvSpPr>
        <p:spPr>
          <a:xfrm>
            <a:off x="1882589" y="3360005"/>
            <a:ext cx="21497364" cy="9233297"/>
          </a:xfrm>
          <a:prstGeom prst="rect">
            <a:avLst/>
          </a:prstGeom>
        </p:spPr>
        <p:txBody>
          <a:bodyPr wrap="square">
            <a:spAutoFit/>
          </a:bodyPr>
          <a:lstStyle/>
          <a:p>
            <a:pPr algn="just"/>
            <a:r>
              <a:rPr lang="lt-LT" sz="5400" dirty="0">
                <a:solidFill>
                  <a:schemeClr val="tx2"/>
                </a:solidFill>
              </a:rPr>
              <a:t>Siūloma nustatyti aiškų reglamentavimą dėl užsieniečio teisės dirbti trumpalaikio buvimo Lietuvos Respublikoje laikotarpiu:</a:t>
            </a:r>
          </a:p>
          <a:p>
            <a:pPr marL="685800" indent="-685800" algn="just">
              <a:buFontTx/>
              <a:buChar char="-"/>
            </a:pPr>
            <a:r>
              <a:rPr lang="lt-LT" sz="5400" dirty="0">
                <a:solidFill>
                  <a:schemeClr val="tx2"/>
                </a:solidFill>
              </a:rPr>
              <a:t>gali ne tik būti, bet ir dirbti Lietuvos Respublikoje, jeigu jam yra išduotas leidimas dirbti arba jis atitinka įstatyme nustatytas atleidimo nuo pareigos įsigyti leidimą dirbti sąlygas;</a:t>
            </a:r>
          </a:p>
          <a:p>
            <a:pPr marL="685800" indent="-685800" algn="just">
              <a:buFontTx/>
              <a:buChar char="-"/>
            </a:pPr>
            <a:r>
              <a:rPr lang="lt-LT" sz="5400" dirty="0">
                <a:solidFill>
                  <a:schemeClr val="tx2"/>
                </a:solidFill>
              </a:rPr>
              <a:t>apie užsieniečio, atitinkančio įstatyme nustatytas atleidimo nuo pareigos įsigyti leidimą dirbti sąlygas, jo trumpalaikio buvimo Lietuvos Respublikoje laikotarpiu įdarbinimą darbdavys turi pranešti Užimtumo tarnybai socialinės apsaugos ir darbo ministro nustatyta tvarka.</a:t>
            </a:r>
          </a:p>
          <a:p>
            <a:endParaRPr lang="lt-LT" sz="5400" dirty="0"/>
          </a:p>
        </p:txBody>
      </p:sp>
      <p:sp>
        <p:nvSpPr>
          <p:cNvPr id="3" name="Stačiakampis 2"/>
          <p:cNvSpPr/>
          <p:nvPr/>
        </p:nvSpPr>
        <p:spPr>
          <a:xfrm>
            <a:off x="2232837" y="699816"/>
            <a:ext cx="21520298" cy="1015663"/>
          </a:xfrm>
          <a:prstGeom prst="rect">
            <a:avLst/>
          </a:prstGeom>
        </p:spPr>
        <p:txBody>
          <a:bodyPr wrap="square">
            <a:spAutoFit/>
          </a:bodyPr>
          <a:lstStyle/>
          <a:p>
            <a:pPr algn="ctr"/>
            <a:r>
              <a:rPr lang="lt-LT" sz="6000" b="1" i="1" dirty="0">
                <a:solidFill>
                  <a:schemeClr val="tx2"/>
                </a:solidFill>
                <a:latin typeface="+mj-lt"/>
              </a:rPr>
              <a:t>Esamo teisinio reglamentavimo tobulinimas (2)</a:t>
            </a:r>
            <a:endParaRPr lang="lt-LT" dirty="0">
              <a:solidFill>
                <a:schemeClr val="tx2"/>
              </a:solidFill>
              <a:latin typeface="+mj-lt"/>
            </a:endParaRPr>
          </a:p>
        </p:txBody>
      </p:sp>
    </p:spTree>
    <p:extLst>
      <p:ext uri="{BB962C8B-B14F-4D97-AF65-F5344CB8AC3E}">
        <p14:creationId xmlns:p14="http://schemas.microsoft.com/office/powerpoint/2010/main" val="603372138"/>
      </p:ext>
    </p:extLst>
  </p:cSld>
  <p:clrMapOvr>
    <a:masterClrMapping/>
  </p:clrMapOvr>
  <p:transition advClick="0"/>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tačiakampis 4"/>
          <p:cNvSpPr/>
          <p:nvPr/>
        </p:nvSpPr>
        <p:spPr>
          <a:xfrm>
            <a:off x="2255771" y="2646327"/>
            <a:ext cx="21497364" cy="7571303"/>
          </a:xfrm>
          <a:prstGeom prst="rect">
            <a:avLst/>
          </a:prstGeom>
        </p:spPr>
        <p:txBody>
          <a:bodyPr wrap="square">
            <a:spAutoFit/>
          </a:bodyPr>
          <a:lstStyle/>
          <a:p>
            <a:pPr indent="1249363" algn="just"/>
            <a:r>
              <a:rPr lang="lt-LT" sz="5400" dirty="0">
                <a:solidFill>
                  <a:schemeClr val="tx2"/>
                </a:solidFill>
              </a:rPr>
              <a:t>Siūloma įstatyme nustatyti pareigą darbdaviams pranešti vidaus reikalų ministro įgaliotoms institucijoms, jeigu jų pakviestam atvykti dirbti į Lietuvos Respubliką užsieniečiui buvo išduota viza arba leidimas laikinai gyventi, tačiau jis neatvyko ar nebuvo įdarbintas. </a:t>
            </a:r>
          </a:p>
          <a:p>
            <a:pPr indent="1249363" algn="just"/>
            <a:r>
              <a:rPr lang="lt-LT" sz="5400" dirty="0">
                <a:solidFill>
                  <a:schemeClr val="tx2"/>
                </a:solidFill>
              </a:rPr>
              <a:t>Be to, darbdavys turėtų informuoti vidaus reikalų ministro įgaliotą instituciją apie užsieniečio, kuriam išduota nacionalinė viza, išsiuntimą dirbti į kitą Europos Sąjungos ar Europos laisvosios prekybos asociacijos valstybę narę pagal sutartį dėl paslaugų teikimo ar darbų atlikimo toje valstybėje narėje. </a:t>
            </a:r>
          </a:p>
        </p:txBody>
      </p:sp>
      <p:sp>
        <p:nvSpPr>
          <p:cNvPr id="3" name="Stačiakampis 2"/>
          <p:cNvSpPr/>
          <p:nvPr/>
        </p:nvSpPr>
        <p:spPr>
          <a:xfrm>
            <a:off x="2232837" y="699816"/>
            <a:ext cx="21520298" cy="1015663"/>
          </a:xfrm>
          <a:prstGeom prst="rect">
            <a:avLst/>
          </a:prstGeom>
        </p:spPr>
        <p:txBody>
          <a:bodyPr wrap="square">
            <a:spAutoFit/>
          </a:bodyPr>
          <a:lstStyle/>
          <a:p>
            <a:pPr algn="ctr"/>
            <a:r>
              <a:rPr lang="lt-LT" sz="6000" b="1" i="1" dirty="0">
                <a:solidFill>
                  <a:schemeClr val="tx2"/>
                </a:solidFill>
                <a:latin typeface="+mj-lt"/>
              </a:rPr>
              <a:t>Esamo teisinio reglamentavimo tobulinimas (3)</a:t>
            </a:r>
            <a:endParaRPr lang="lt-LT" dirty="0">
              <a:solidFill>
                <a:schemeClr val="tx2"/>
              </a:solidFill>
              <a:latin typeface="+mj-lt"/>
            </a:endParaRPr>
          </a:p>
        </p:txBody>
      </p:sp>
    </p:spTree>
    <p:extLst>
      <p:ext uri="{BB962C8B-B14F-4D97-AF65-F5344CB8AC3E}">
        <p14:creationId xmlns:p14="http://schemas.microsoft.com/office/powerpoint/2010/main" val="3909164027"/>
      </p:ext>
    </p:extLst>
  </p:cSld>
  <p:clrMapOvr>
    <a:masterClrMapping/>
  </p:clrMapOvr>
  <p:transition advClick="0"/>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tačiakampis 4"/>
          <p:cNvSpPr/>
          <p:nvPr/>
        </p:nvSpPr>
        <p:spPr>
          <a:xfrm>
            <a:off x="2232837" y="3203888"/>
            <a:ext cx="21072580" cy="5909310"/>
          </a:xfrm>
          <a:prstGeom prst="rect">
            <a:avLst/>
          </a:prstGeom>
        </p:spPr>
        <p:txBody>
          <a:bodyPr wrap="square" anchor="ctr">
            <a:spAutoFit/>
          </a:bodyPr>
          <a:lstStyle/>
          <a:p>
            <a:r>
              <a:rPr lang="lt-LT" sz="5400" dirty="0"/>
              <a:t> </a:t>
            </a:r>
          </a:p>
          <a:p>
            <a:pPr indent="1249363" algn="just"/>
            <a:r>
              <a:rPr lang="lt-LT" sz="5400" dirty="0">
                <a:solidFill>
                  <a:schemeClr val="tx2"/>
                </a:solidFill>
              </a:rPr>
              <a:t>Užimtumo įstatymo pakeitimais siūloma reglamentuoti tarpininkavimo paslaugų įdarbinant trečiųjų šalių piliečius Lietuvoje teikimą, numatant, kad šios paslaugos galėtų būti teikiamos trečiųjų šalių piliečiams aukštos profesinės kvalifikacijos darbuotojams ir kitiems darbuotojams, ketinantiems dirbti Lietuvos Respublikoje pagal darbo sutartį, išskyrus priskiriamus sezoniniams darbams. </a:t>
            </a:r>
          </a:p>
        </p:txBody>
      </p:sp>
      <p:sp>
        <p:nvSpPr>
          <p:cNvPr id="3" name="Stačiakampis 2"/>
          <p:cNvSpPr/>
          <p:nvPr/>
        </p:nvSpPr>
        <p:spPr>
          <a:xfrm>
            <a:off x="2232837" y="699816"/>
            <a:ext cx="21520298" cy="1015663"/>
          </a:xfrm>
          <a:prstGeom prst="rect">
            <a:avLst/>
          </a:prstGeom>
        </p:spPr>
        <p:txBody>
          <a:bodyPr wrap="square">
            <a:spAutoFit/>
          </a:bodyPr>
          <a:lstStyle/>
          <a:p>
            <a:pPr algn="ctr"/>
            <a:r>
              <a:rPr lang="lt-LT" sz="6000" b="1" i="1" dirty="0">
                <a:solidFill>
                  <a:schemeClr val="tx2"/>
                </a:solidFill>
                <a:latin typeface="+mj-lt"/>
              </a:rPr>
              <a:t>Esamo teisinio reglamentavimo tobulinimas (4)</a:t>
            </a:r>
            <a:endParaRPr lang="lt-LT" dirty="0">
              <a:solidFill>
                <a:schemeClr val="tx2"/>
              </a:solidFill>
              <a:latin typeface="+mj-lt"/>
            </a:endParaRPr>
          </a:p>
        </p:txBody>
      </p:sp>
    </p:spTree>
    <p:extLst>
      <p:ext uri="{BB962C8B-B14F-4D97-AF65-F5344CB8AC3E}">
        <p14:creationId xmlns:p14="http://schemas.microsoft.com/office/powerpoint/2010/main" val="127189015"/>
      </p:ext>
    </p:extLst>
  </p:cSld>
  <p:clrMapOvr>
    <a:masterClrMapping/>
  </p:clrMapOvr>
  <p:transition advClick="0"/>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tačiakampis 4"/>
          <p:cNvSpPr/>
          <p:nvPr/>
        </p:nvSpPr>
        <p:spPr>
          <a:xfrm>
            <a:off x="1719880" y="2790834"/>
            <a:ext cx="21072580" cy="9233297"/>
          </a:xfrm>
          <a:prstGeom prst="rect">
            <a:avLst/>
          </a:prstGeom>
        </p:spPr>
        <p:txBody>
          <a:bodyPr wrap="square" anchor="ctr">
            <a:spAutoFit/>
          </a:bodyPr>
          <a:lstStyle/>
          <a:p>
            <a:pPr marL="685800" indent="-685800" algn="just">
              <a:buFont typeface="Arial" panose="020B0604020202020204" pitchFamily="34" charset="0"/>
              <a:buChar char="•"/>
            </a:pPr>
            <a:r>
              <a:rPr lang="lt-LT" sz="5400" dirty="0">
                <a:solidFill>
                  <a:schemeClr val="tx2"/>
                </a:solidFill>
              </a:rPr>
              <a:t>Siūloma įstatyme nustatyti, kad užsieniečiui, Lietuvos Respublikoje baigusiam studijas ar mokymąsi pagal profesinio mokymo programą, leidimui laikinai gyventi darbo pagrindu netaikoma atitikties Lietuvos darbo rinkai vertinimo sąlyga, nepriklausomai nuo to, ar jis įdarbinamas pagal įgytą Lietuvoje kvalifikaciją.</a:t>
            </a:r>
          </a:p>
          <a:p>
            <a:pPr marL="685800" indent="-685800" algn="just">
              <a:buFont typeface="Arial" panose="020B0604020202020204" pitchFamily="34" charset="0"/>
              <a:buChar char="•"/>
            </a:pPr>
            <a:r>
              <a:rPr lang="lt-LT" sz="5400" dirty="0">
                <a:solidFill>
                  <a:schemeClr val="tx2"/>
                </a:solidFill>
              </a:rPr>
              <a:t>Projekte siūloma nustatyti, kad užsieniečiui, kuris ketina užsiimti teisėta veikla, susijusia su naujų technologijų ar kitų Lietuvos Respublikos ūkio ir socialinei plėtrai reikšmingų naujovių diegimu (</a:t>
            </a:r>
            <a:r>
              <a:rPr lang="lt-LT" sz="5400" dirty="0" err="1">
                <a:solidFill>
                  <a:schemeClr val="tx2"/>
                </a:solidFill>
              </a:rPr>
              <a:t>startuoliui</a:t>
            </a:r>
            <a:r>
              <a:rPr lang="lt-LT" sz="5400" dirty="0">
                <a:solidFill>
                  <a:schemeClr val="tx2"/>
                </a:solidFill>
              </a:rPr>
              <a:t>) išduotas leidimas laikinai gyventi gali būti pakeistas vieneriems metams du kartus.</a:t>
            </a:r>
          </a:p>
        </p:txBody>
      </p:sp>
      <p:sp>
        <p:nvSpPr>
          <p:cNvPr id="3" name="Stačiakampis 2"/>
          <p:cNvSpPr/>
          <p:nvPr/>
        </p:nvSpPr>
        <p:spPr>
          <a:xfrm>
            <a:off x="2232837" y="699816"/>
            <a:ext cx="21520298" cy="1015663"/>
          </a:xfrm>
          <a:prstGeom prst="rect">
            <a:avLst/>
          </a:prstGeom>
        </p:spPr>
        <p:txBody>
          <a:bodyPr wrap="square">
            <a:spAutoFit/>
          </a:bodyPr>
          <a:lstStyle/>
          <a:p>
            <a:pPr algn="ctr"/>
            <a:r>
              <a:rPr lang="lt-LT" sz="6000" b="1" i="1" dirty="0">
                <a:solidFill>
                  <a:schemeClr val="tx2"/>
                </a:solidFill>
                <a:latin typeface="+mj-lt"/>
              </a:rPr>
              <a:t>Esamo teisinio reglamentavimo tobulinimas (</a:t>
            </a:r>
            <a:r>
              <a:rPr lang="en-US" sz="6000" b="1" i="1" dirty="0">
                <a:solidFill>
                  <a:schemeClr val="tx2"/>
                </a:solidFill>
                <a:latin typeface="+mj-lt"/>
              </a:rPr>
              <a:t>5</a:t>
            </a:r>
            <a:r>
              <a:rPr lang="lt-LT" sz="6000" b="1" i="1" dirty="0">
                <a:solidFill>
                  <a:schemeClr val="tx2"/>
                </a:solidFill>
                <a:latin typeface="+mj-lt"/>
              </a:rPr>
              <a:t>)</a:t>
            </a:r>
            <a:endParaRPr lang="lt-LT" dirty="0">
              <a:solidFill>
                <a:schemeClr val="tx2"/>
              </a:solidFill>
              <a:latin typeface="+mj-lt"/>
            </a:endParaRPr>
          </a:p>
        </p:txBody>
      </p:sp>
    </p:spTree>
    <p:extLst>
      <p:ext uri="{BB962C8B-B14F-4D97-AF65-F5344CB8AC3E}">
        <p14:creationId xmlns:p14="http://schemas.microsoft.com/office/powerpoint/2010/main" val="318894315"/>
      </p:ext>
    </p:extLst>
  </p:cSld>
  <p:clrMapOvr>
    <a:masterClrMapping/>
  </p:clrMapOvr>
  <p:transition advClick="0"/>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tačiakampis 4"/>
          <p:cNvSpPr/>
          <p:nvPr/>
        </p:nvSpPr>
        <p:spPr>
          <a:xfrm>
            <a:off x="1882589" y="3360005"/>
            <a:ext cx="21497364" cy="7571303"/>
          </a:xfrm>
          <a:prstGeom prst="rect">
            <a:avLst/>
          </a:prstGeom>
        </p:spPr>
        <p:txBody>
          <a:bodyPr wrap="square">
            <a:spAutoFit/>
          </a:bodyPr>
          <a:lstStyle/>
          <a:p>
            <a:pPr indent="450215" algn="just">
              <a:spcAft>
                <a:spcPts val="0"/>
              </a:spcAft>
            </a:pPr>
            <a:r>
              <a:rPr lang="lt-LT" sz="5400" dirty="0">
                <a:solidFill>
                  <a:schemeClr val="tx2"/>
                </a:solidFill>
                <a:latin typeface="Times New Roman" panose="02020603050405020304" pitchFamily="18" charset="0"/>
                <a:ea typeface="Times New Roman" panose="02020603050405020304" pitchFamily="18" charset="0"/>
              </a:rPr>
              <a:t> 	Įtvirtinti teisinį pagrindą patvirtintų įmonių sąrašo sudarymui, kuris leistų paspartinti procedūras ir taikyti mažiau formalumų užsieniečiams, atvykstantiems dirbti į įmones, įtrauktas į šį sąrašą, išduodant nacionalines vizas ir leidimus laikinai gyventi Lietuvos Respublikoje, kai užsienietis atvyksta dirbti, įskaitant aukštos profesinės kvalifikacijos darbą, ar perkeliamas laikinai dirbti bendrovės viduje. </a:t>
            </a:r>
          </a:p>
          <a:p>
            <a:pPr indent="450215" algn="just">
              <a:spcAft>
                <a:spcPts val="0"/>
              </a:spcAft>
            </a:pPr>
            <a:r>
              <a:rPr lang="lt-LT" sz="5400" dirty="0">
                <a:solidFill>
                  <a:schemeClr val="tx2"/>
                </a:solidFill>
                <a:latin typeface="Times New Roman" panose="02020603050405020304" pitchFamily="18" charset="0"/>
                <a:ea typeface="Times New Roman" panose="02020603050405020304" pitchFamily="18" charset="0"/>
              </a:rPr>
              <a:t>	Įstatyme siūlome nustatyti baigtinį sąrašą priežasčių, dėl kurių įmonė į patvirtintų įmonių sąrašą negalėtų būti įtraukta ar privalėtų būti iš šio sąrašo išbraukta. </a:t>
            </a:r>
          </a:p>
        </p:txBody>
      </p:sp>
      <p:sp>
        <p:nvSpPr>
          <p:cNvPr id="3" name="Stačiakampis 2"/>
          <p:cNvSpPr/>
          <p:nvPr/>
        </p:nvSpPr>
        <p:spPr>
          <a:xfrm>
            <a:off x="2232837" y="699816"/>
            <a:ext cx="21520298" cy="1015663"/>
          </a:xfrm>
          <a:prstGeom prst="rect">
            <a:avLst/>
          </a:prstGeom>
        </p:spPr>
        <p:txBody>
          <a:bodyPr wrap="square">
            <a:spAutoFit/>
          </a:bodyPr>
          <a:lstStyle/>
          <a:p>
            <a:pPr algn="ctr"/>
            <a:r>
              <a:rPr lang="lt-LT" sz="6000" b="1" i="1" dirty="0">
                <a:solidFill>
                  <a:schemeClr val="tx2"/>
                </a:solidFill>
              </a:rPr>
              <a:t>Imigracijos procedūrų paprastinimas (1)</a:t>
            </a:r>
            <a:endParaRPr lang="lt-LT" dirty="0">
              <a:solidFill>
                <a:schemeClr val="tx2"/>
              </a:solidFill>
              <a:latin typeface="+mj-lt"/>
            </a:endParaRPr>
          </a:p>
        </p:txBody>
      </p:sp>
    </p:spTree>
    <p:extLst>
      <p:ext uri="{BB962C8B-B14F-4D97-AF65-F5344CB8AC3E}">
        <p14:creationId xmlns:p14="http://schemas.microsoft.com/office/powerpoint/2010/main" val="2760315829"/>
      </p:ext>
    </p:extLst>
  </p:cSld>
  <p:clrMapOvr>
    <a:masterClrMapping/>
  </p:clrMapOvr>
  <p:transition advClick="0"/>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tačiakampis 4"/>
          <p:cNvSpPr/>
          <p:nvPr/>
        </p:nvSpPr>
        <p:spPr>
          <a:xfrm>
            <a:off x="1882589" y="3360005"/>
            <a:ext cx="21497364" cy="7571303"/>
          </a:xfrm>
          <a:prstGeom prst="rect">
            <a:avLst/>
          </a:prstGeom>
        </p:spPr>
        <p:txBody>
          <a:bodyPr wrap="square">
            <a:spAutoFit/>
          </a:bodyPr>
          <a:lstStyle/>
          <a:p>
            <a:pPr indent="450215" algn="just" fontAlgn="base">
              <a:spcAft>
                <a:spcPts val="0"/>
              </a:spcAft>
            </a:pPr>
            <a:r>
              <a:rPr lang="lt-LT" sz="5400" i="1" dirty="0">
                <a:solidFill>
                  <a:schemeClr val="tx2"/>
                </a:solidFill>
                <a:latin typeface="Times New Roman" panose="02020603050405020304" pitchFamily="18" charset="0"/>
                <a:ea typeface="Times New Roman" panose="02020603050405020304" pitchFamily="18" charset="0"/>
              </a:rPr>
              <a:t>	</a:t>
            </a:r>
            <a:r>
              <a:rPr lang="lt-LT" sz="5400" dirty="0">
                <a:solidFill>
                  <a:schemeClr val="tx2"/>
                </a:solidFill>
                <a:latin typeface="Times New Roman" panose="02020603050405020304" pitchFamily="18" charset="0"/>
                <a:ea typeface="Times New Roman" panose="02020603050405020304" pitchFamily="18" charset="0"/>
              </a:rPr>
              <a:t>Siūloma netaikyti atitikties Lietuvos darbo rinkai vertinimo aukštos profesinės kvalifikacijos darbuotojui, jeigu jis atvyksta dirbti į įmonę, esančią patvirtintų įmonių sąraše.</a:t>
            </a:r>
          </a:p>
          <a:p>
            <a:pPr indent="450215" algn="just" fontAlgn="base">
              <a:spcAft>
                <a:spcPts val="0"/>
              </a:spcAft>
            </a:pPr>
            <a:r>
              <a:rPr lang="lt-LT" sz="5400" dirty="0">
                <a:solidFill>
                  <a:schemeClr val="tx2"/>
                </a:solidFill>
                <a:latin typeface="Times New Roman" panose="02020603050405020304" pitchFamily="18" charset="0"/>
                <a:ea typeface="Times New Roman" panose="02020603050405020304" pitchFamily="18" charset="0"/>
              </a:rPr>
              <a:t>	Vietoj reikalavimo aukštos profesinės kvalifikacijos darbuotojams pateikti migracijos institucijoms dokumentus, patvirtinančius aukštą profesinę kvalifikaciją, siūloma numatyti reikalavimą užsienietį įdarbinančiam darbdaviui pateikti informaciją apie užsieniečio aukštą profesinę kvalifikaciją, nurodant jos atitiktį darbo vietai.</a:t>
            </a:r>
          </a:p>
          <a:p>
            <a:pPr indent="450215" algn="just" fontAlgn="base">
              <a:spcAft>
                <a:spcPts val="0"/>
              </a:spcAft>
            </a:pPr>
            <a:r>
              <a:rPr lang="lt-LT" sz="5400" dirty="0">
                <a:solidFill>
                  <a:schemeClr val="tx2"/>
                </a:solidFill>
                <a:latin typeface="Times New Roman" panose="02020603050405020304" pitchFamily="18" charset="0"/>
                <a:ea typeface="Times New Roman" panose="02020603050405020304" pitchFamily="18" charset="0"/>
              </a:rPr>
              <a:t>	</a:t>
            </a:r>
          </a:p>
        </p:txBody>
      </p:sp>
      <p:sp>
        <p:nvSpPr>
          <p:cNvPr id="3" name="Stačiakampis 2"/>
          <p:cNvSpPr/>
          <p:nvPr/>
        </p:nvSpPr>
        <p:spPr>
          <a:xfrm>
            <a:off x="2232837" y="699816"/>
            <a:ext cx="21520298" cy="1015663"/>
          </a:xfrm>
          <a:prstGeom prst="rect">
            <a:avLst/>
          </a:prstGeom>
        </p:spPr>
        <p:txBody>
          <a:bodyPr wrap="square">
            <a:spAutoFit/>
          </a:bodyPr>
          <a:lstStyle/>
          <a:p>
            <a:pPr algn="ctr"/>
            <a:r>
              <a:rPr lang="lt-LT" sz="6000" b="1" i="1" dirty="0">
                <a:solidFill>
                  <a:schemeClr val="tx2"/>
                </a:solidFill>
                <a:latin typeface="+mj-lt"/>
              </a:rPr>
              <a:t>Imigracijos procedūrų paprastinimas (2)</a:t>
            </a:r>
            <a:endParaRPr lang="lt-LT" dirty="0">
              <a:solidFill>
                <a:schemeClr val="tx2"/>
              </a:solidFill>
              <a:latin typeface="+mj-lt"/>
            </a:endParaRPr>
          </a:p>
        </p:txBody>
      </p:sp>
    </p:spTree>
    <p:extLst>
      <p:ext uri="{BB962C8B-B14F-4D97-AF65-F5344CB8AC3E}">
        <p14:creationId xmlns:p14="http://schemas.microsoft.com/office/powerpoint/2010/main" val="3521300527"/>
      </p:ext>
    </p:extLst>
  </p:cSld>
  <p:clrMapOvr>
    <a:masterClrMapping/>
  </p:clrMapOvr>
  <p:transition advClick="0"/>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tačiakampis 4"/>
          <p:cNvSpPr/>
          <p:nvPr/>
        </p:nvSpPr>
        <p:spPr>
          <a:xfrm>
            <a:off x="1882589" y="3360005"/>
            <a:ext cx="21497364" cy="6740307"/>
          </a:xfrm>
          <a:prstGeom prst="rect">
            <a:avLst/>
          </a:prstGeom>
        </p:spPr>
        <p:txBody>
          <a:bodyPr wrap="square">
            <a:spAutoFit/>
          </a:bodyPr>
          <a:lstStyle/>
          <a:p>
            <a:pPr indent="1249363" algn="just" fontAlgn="base">
              <a:spcAft>
                <a:spcPts val="0"/>
              </a:spcAft>
            </a:pPr>
            <a:r>
              <a:rPr lang="lt-LT" sz="5400" dirty="0">
                <a:solidFill>
                  <a:srgbClr val="000000"/>
                </a:solidFill>
                <a:latin typeface="Times New Roman" panose="02020603050405020304" pitchFamily="18" charset="0"/>
                <a:ea typeface="Times New Roman" panose="02020603050405020304" pitchFamily="18" charset="0"/>
              </a:rPr>
              <a:t>Siūloma nustatyti, kad leidimas užsieniečiui gali būti išduodamas, jeigu pateikiama darbdavio informacija apie užsieniečio turimą kvalifikaciją ir jos atitiktį darbo vietai </a:t>
            </a:r>
            <a:r>
              <a:rPr lang="lt-LT" sz="5400" b="1" dirty="0">
                <a:solidFill>
                  <a:srgbClr val="000000"/>
                </a:solidFill>
                <a:latin typeface="Times New Roman" panose="02020603050405020304" pitchFamily="18" charset="0"/>
                <a:ea typeface="Times New Roman" panose="02020603050405020304" pitchFamily="18" charset="0"/>
              </a:rPr>
              <a:t>ir</a:t>
            </a:r>
            <a:r>
              <a:rPr lang="lt-LT" sz="5400" dirty="0">
                <a:solidFill>
                  <a:srgbClr val="000000"/>
                </a:solidFill>
                <a:latin typeface="Times New Roman" panose="02020603050405020304" pitchFamily="18" charset="0"/>
                <a:ea typeface="Times New Roman" panose="02020603050405020304" pitchFamily="18" charset="0"/>
              </a:rPr>
              <a:t> ne mažesnę negu 1 metų darbo patirtį pagal turimą kvalifikaciją per pastaruosius 5 metus. </a:t>
            </a:r>
          </a:p>
          <a:p>
            <a:pPr indent="1249363" algn="just" fontAlgn="base">
              <a:spcAft>
                <a:spcPts val="0"/>
              </a:spcAft>
            </a:pPr>
            <a:r>
              <a:rPr lang="lt-LT" sz="5400" dirty="0">
                <a:solidFill>
                  <a:srgbClr val="000000"/>
                </a:solidFill>
                <a:latin typeface="Times New Roman" panose="02020603050405020304" pitchFamily="18" charset="0"/>
                <a:ea typeface="Times New Roman" panose="02020603050405020304" pitchFamily="18" charset="0"/>
              </a:rPr>
              <a:t>Jeigu darbdavys įtrauktas į patvirtintų įmonių sąrašą – pateikiama darbdavio informacija apie užsieniečio turimą kvalifikaciją ir jos atitiktį darbo vietai </a:t>
            </a:r>
            <a:r>
              <a:rPr lang="lt-LT" sz="5400" b="1" dirty="0">
                <a:solidFill>
                  <a:srgbClr val="000000"/>
                </a:solidFill>
                <a:latin typeface="Times New Roman" panose="02020603050405020304" pitchFamily="18" charset="0"/>
                <a:ea typeface="Times New Roman" panose="02020603050405020304" pitchFamily="18" charset="0"/>
              </a:rPr>
              <a:t>arba</a:t>
            </a:r>
            <a:r>
              <a:rPr lang="lt-LT" sz="5400" dirty="0">
                <a:solidFill>
                  <a:srgbClr val="000000"/>
                </a:solidFill>
                <a:latin typeface="Times New Roman" panose="02020603050405020304" pitchFamily="18" charset="0"/>
                <a:ea typeface="Times New Roman" panose="02020603050405020304" pitchFamily="18" charset="0"/>
              </a:rPr>
              <a:t> ne mažesnę negu 1 metų darbo patirtį pagal darbuotojo nurodytą profesiją per pastaruosius 5 metus. </a:t>
            </a:r>
            <a:endParaRPr lang="lt-LT" sz="5400" dirty="0">
              <a:latin typeface="Times New Roman" panose="02020603050405020304" pitchFamily="18" charset="0"/>
              <a:ea typeface="Times New Roman" panose="02020603050405020304" pitchFamily="18" charset="0"/>
            </a:endParaRPr>
          </a:p>
        </p:txBody>
      </p:sp>
      <p:sp>
        <p:nvSpPr>
          <p:cNvPr id="3" name="Stačiakampis 2"/>
          <p:cNvSpPr/>
          <p:nvPr/>
        </p:nvSpPr>
        <p:spPr>
          <a:xfrm>
            <a:off x="2232837" y="699816"/>
            <a:ext cx="21520298" cy="1015663"/>
          </a:xfrm>
          <a:prstGeom prst="rect">
            <a:avLst/>
          </a:prstGeom>
        </p:spPr>
        <p:txBody>
          <a:bodyPr wrap="square">
            <a:spAutoFit/>
          </a:bodyPr>
          <a:lstStyle/>
          <a:p>
            <a:pPr algn="ctr"/>
            <a:r>
              <a:rPr lang="lt-LT" sz="6000" b="1" i="1" dirty="0">
                <a:solidFill>
                  <a:schemeClr val="tx2"/>
                </a:solidFill>
                <a:latin typeface="+mj-lt"/>
              </a:rPr>
              <a:t>Imigracijos procedūrų paprastinimas (3)</a:t>
            </a:r>
            <a:endParaRPr lang="lt-LT" dirty="0">
              <a:solidFill>
                <a:schemeClr val="tx2"/>
              </a:solidFill>
              <a:latin typeface="+mj-lt"/>
            </a:endParaRPr>
          </a:p>
        </p:txBody>
      </p:sp>
    </p:spTree>
    <p:extLst>
      <p:ext uri="{BB962C8B-B14F-4D97-AF65-F5344CB8AC3E}">
        <p14:creationId xmlns:p14="http://schemas.microsoft.com/office/powerpoint/2010/main" val="2864713104"/>
      </p:ext>
    </p:extLst>
  </p:cSld>
  <p:clrMapOvr>
    <a:masterClrMapping/>
  </p:clrMapOvr>
  <p:transition advClick="0"/>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tačiakampis 4"/>
          <p:cNvSpPr/>
          <p:nvPr/>
        </p:nvSpPr>
        <p:spPr>
          <a:xfrm>
            <a:off x="2232837" y="3602971"/>
            <a:ext cx="21139441" cy="5909310"/>
          </a:xfrm>
          <a:prstGeom prst="rect">
            <a:avLst/>
          </a:prstGeom>
        </p:spPr>
        <p:txBody>
          <a:bodyPr wrap="square">
            <a:spAutoFit/>
          </a:bodyPr>
          <a:lstStyle/>
          <a:p>
            <a:pPr indent="1249363" algn="just" fontAlgn="base"/>
            <a:r>
              <a:rPr lang="lt-LT" sz="5400" dirty="0">
                <a:solidFill>
                  <a:schemeClr val="tx2"/>
                </a:solidFill>
              </a:rPr>
              <a:t>Įstatyme siūloma reglamentuoti kvotų užsieniečiams, atvykstantiems į Lietuvos Respubliką dirbti pagal profesiją, kuri įtraukta į profesijų, kurių darbuotojų trūksta Lietuvos Respublikoje, sąrašą pagal ekonominės veiklos rūšis, kurie atleidžiami nuo pareigos įsigyti leidimą dirbti ir dėl kurių darbo atitikties Lietuvos darbo rinkos poreikiams Užimtumo tarnyba nepriima sprendimo, nustatymą ir naudojimą. </a:t>
            </a:r>
          </a:p>
        </p:txBody>
      </p:sp>
      <p:sp>
        <p:nvSpPr>
          <p:cNvPr id="3" name="Stačiakampis 2"/>
          <p:cNvSpPr/>
          <p:nvPr/>
        </p:nvSpPr>
        <p:spPr>
          <a:xfrm>
            <a:off x="2232837" y="699816"/>
            <a:ext cx="21520298" cy="1015663"/>
          </a:xfrm>
          <a:prstGeom prst="rect">
            <a:avLst/>
          </a:prstGeom>
        </p:spPr>
        <p:txBody>
          <a:bodyPr wrap="square">
            <a:spAutoFit/>
          </a:bodyPr>
          <a:lstStyle/>
          <a:p>
            <a:pPr algn="ctr"/>
            <a:r>
              <a:rPr lang="lt-LT" sz="6000" b="1" i="1" dirty="0">
                <a:solidFill>
                  <a:schemeClr val="tx2"/>
                </a:solidFill>
                <a:latin typeface="+mj-lt"/>
              </a:rPr>
              <a:t>Imigracijos procedūrų paprastinimas (4)</a:t>
            </a:r>
            <a:endParaRPr lang="lt-LT" dirty="0">
              <a:solidFill>
                <a:schemeClr val="tx2"/>
              </a:solidFill>
              <a:latin typeface="+mj-lt"/>
            </a:endParaRPr>
          </a:p>
        </p:txBody>
      </p:sp>
    </p:spTree>
    <p:extLst>
      <p:ext uri="{BB962C8B-B14F-4D97-AF65-F5344CB8AC3E}">
        <p14:creationId xmlns:p14="http://schemas.microsoft.com/office/powerpoint/2010/main" val="186635505"/>
      </p:ext>
    </p:extLst>
  </p:cSld>
  <p:clrMapOvr>
    <a:masterClrMapping/>
  </p:clrMapOvr>
  <p:transition advClick="0"/>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50FB396F-BFD8-2E44-9DB8-4CE10E053B42}"/>
              </a:ext>
            </a:extLst>
          </p:cNvPr>
          <p:cNvPicPr>
            <a:picLocks noChangeAspect="1"/>
          </p:cNvPicPr>
          <p:nvPr/>
        </p:nvPicPr>
        <p:blipFill>
          <a:blip r:embed="rId3"/>
          <a:stretch>
            <a:fillRect/>
          </a:stretch>
        </p:blipFill>
        <p:spPr>
          <a:xfrm>
            <a:off x="0" y="1786"/>
            <a:ext cx="24377650" cy="13712428"/>
          </a:xfrm>
          <a:prstGeom prst="rect">
            <a:avLst/>
          </a:prstGeom>
        </p:spPr>
      </p:pic>
      <p:pic>
        <p:nvPicPr>
          <p:cNvPr id="7" name="Picture 6">
            <a:extLst>
              <a:ext uri="{FF2B5EF4-FFF2-40B4-BE49-F238E27FC236}">
                <a16:creationId xmlns:a16="http://schemas.microsoft.com/office/drawing/2014/main" id="{E497A01D-E186-F244-BC99-9B499FEBE61E}"/>
              </a:ext>
            </a:extLst>
          </p:cNvPr>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a:xfrm>
            <a:off x="8740239" y="-308177"/>
            <a:ext cx="6897172" cy="9760368"/>
          </a:xfrm>
          <a:prstGeom prst="rect">
            <a:avLst/>
          </a:prstGeom>
        </p:spPr>
      </p:pic>
      <p:sp>
        <p:nvSpPr>
          <p:cNvPr id="6" name="Rectangle 5">
            <a:extLst>
              <a:ext uri="{FF2B5EF4-FFF2-40B4-BE49-F238E27FC236}">
                <a16:creationId xmlns:a16="http://schemas.microsoft.com/office/drawing/2014/main" id="{592E8F52-F44C-8D44-926B-A1E5F806623C}"/>
              </a:ext>
            </a:extLst>
          </p:cNvPr>
          <p:cNvSpPr/>
          <p:nvPr/>
        </p:nvSpPr>
        <p:spPr>
          <a:xfrm>
            <a:off x="4865582" y="7014812"/>
            <a:ext cx="14646485" cy="492465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p:nvSpPr>
        <p:spPr>
          <a:xfrm>
            <a:off x="8318213" y="8575749"/>
            <a:ext cx="7741222" cy="1292662"/>
          </a:xfrm>
          <a:prstGeom prst="rect">
            <a:avLst/>
          </a:prstGeom>
          <a:noFill/>
        </p:spPr>
        <p:txBody>
          <a:bodyPr wrap="none" rtlCol="0">
            <a:spAutoFit/>
          </a:bodyPr>
          <a:lstStyle/>
          <a:p>
            <a:pPr algn="ctr"/>
            <a:r>
              <a:rPr lang="lt-LT" sz="7800" b="1" i="1" dirty="0">
                <a:solidFill>
                  <a:schemeClr val="bg1">
                    <a:lumMod val="50000"/>
                  </a:schemeClr>
                </a:solidFill>
                <a:latin typeface="+mj-lt"/>
                <a:ea typeface="Roboto Black" charset="0"/>
                <a:cs typeface="Roboto Black" charset="0"/>
              </a:rPr>
              <a:t>Ačiū už dėmesį!</a:t>
            </a:r>
            <a:endParaRPr lang="en-US" sz="7800" b="1" i="1" dirty="0">
              <a:solidFill>
                <a:schemeClr val="bg1">
                  <a:lumMod val="50000"/>
                </a:schemeClr>
              </a:solidFill>
              <a:latin typeface="+mj-lt"/>
              <a:ea typeface="Roboto Black" charset="0"/>
              <a:cs typeface="Roboto Black" charset="0"/>
            </a:endParaRPr>
          </a:p>
        </p:txBody>
      </p:sp>
      <p:sp>
        <p:nvSpPr>
          <p:cNvPr id="15" name="Rectangle 14"/>
          <p:cNvSpPr/>
          <p:nvPr/>
        </p:nvSpPr>
        <p:spPr>
          <a:xfrm>
            <a:off x="5787884" y="7784131"/>
            <a:ext cx="156117" cy="3523785"/>
          </a:xfrm>
          <a:prstGeom prst="rect">
            <a:avLst/>
          </a:prstGeom>
          <a:solidFill>
            <a:srgbClr val="C4010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lumMod val="50000"/>
                </a:schemeClr>
              </a:solidFill>
            </a:endParaRPr>
          </a:p>
        </p:txBody>
      </p:sp>
    </p:spTree>
    <p:extLst>
      <p:ext uri="{BB962C8B-B14F-4D97-AF65-F5344CB8AC3E}">
        <p14:creationId xmlns:p14="http://schemas.microsoft.com/office/powerpoint/2010/main" val="1738561883"/>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Oval 32">
            <a:extLst>
              <a:ext uri="{FF2B5EF4-FFF2-40B4-BE49-F238E27FC236}">
                <a16:creationId xmlns:a16="http://schemas.microsoft.com/office/drawing/2014/main" id="{B3272765-5460-3D45-A5B5-BBD0552B9DAD}"/>
              </a:ext>
            </a:extLst>
          </p:cNvPr>
          <p:cNvSpPr>
            <a:spLocks noChangeAspect="1"/>
          </p:cNvSpPr>
          <p:nvPr/>
        </p:nvSpPr>
        <p:spPr>
          <a:xfrm rot="5400000">
            <a:off x="2631011" y="3449755"/>
            <a:ext cx="4023360" cy="40233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a:latin typeface="Lato Light" charset="0"/>
            </a:endParaRPr>
          </a:p>
        </p:txBody>
      </p:sp>
      <p:sp>
        <p:nvSpPr>
          <p:cNvPr id="36" name="Oval 35">
            <a:extLst>
              <a:ext uri="{FF2B5EF4-FFF2-40B4-BE49-F238E27FC236}">
                <a16:creationId xmlns:a16="http://schemas.microsoft.com/office/drawing/2014/main" id="{E8AC5583-F417-5E44-B41C-A504F8E06078}"/>
              </a:ext>
            </a:extLst>
          </p:cNvPr>
          <p:cNvSpPr>
            <a:spLocks noChangeAspect="1"/>
          </p:cNvSpPr>
          <p:nvPr/>
        </p:nvSpPr>
        <p:spPr>
          <a:xfrm rot="5400000">
            <a:off x="17352125" y="3449755"/>
            <a:ext cx="4023360" cy="40233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a:latin typeface="Lato Light" charset="0"/>
            </a:endParaRPr>
          </a:p>
        </p:txBody>
      </p:sp>
      <p:cxnSp>
        <p:nvCxnSpPr>
          <p:cNvPr id="38" name="Straight Connector 37">
            <a:extLst>
              <a:ext uri="{FF2B5EF4-FFF2-40B4-BE49-F238E27FC236}">
                <a16:creationId xmlns:a16="http://schemas.microsoft.com/office/drawing/2014/main" id="{005BDB89-143F-2E4F-B86D-81E4451A4128}"/>
              </a:ext>
            </a:extLst>
          </p:cNvPr>
          <p:cNvCxnSpPr/>
          <p:nvPr/>
        </p:nvCxnSpPr>
        <p:spPr>
          <a:xfrm flipV="1">
            <a:off x="11795797" y="2328871"/>
            <a:ext cx="741120" cy="4246"/>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39" name="Rectangle 38">
            <a:extLst>
              <a:ext uri="{FF2B5EF4-FFF2-40B4-BE49-F238E27FC236}">
                <a16:creationId xmlns:a16="http://schemas.microsoft.com/office/drawing/2014/main" id="{00B31F18-4948-B342-BA8E-21E86EBDC3B0}"/>
              </a:ext>
            </a:extLst>
          </p:cNvPr>
          <p:cNvSpPr>
            <a:spLocks/>
          </p:cNvSpPr>
          <p:nvPr/>
        </p:nvSpPr>
        <p:spPr bwMode="auto">
          <a:xfrm>
            <a:off x="9342124" y="890190"/>
            <a:ext cx="5772414" cy="92333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chemeClr val="tx1"/>
                </a:solidFill>
                <a:miter lim="800000"/>
                <a:headEnd/>
                <a:tailEnd/>
              </a14:hiddenLine>
            </a:ext>
          </a:extLst>
        </p:spPr>
        <p:txBody>
          <a:bodyPr vert="horz" wrap="none" lIns="0" tIns="0" rIns="0" bIns="0" anchor="ctr" anchorCtr="0">
            <a:spAutoFit/>
          </a:bodyPr>
          <a:lstStyle/>
          <a:p>
            <a:pPr algn="ctr" defTabSz="4572000"/>
            <a:r>
              <a:rPr lang="lt-LT" sz="6000" b="1" i="1" dirty="0">
                <a:solidFill>
                  <a:schemeClr val="tx2"/>
                </a:solidFill>
                <a:latin typeface="Lato" panose="020F0502020204030203" pitchFamily="34" charset="0"/>
                <a:ea typeface="Lato" panose="020F0502020204030203" pitchFamily="34" charset="0"/>
                <a:cs typeface="Lato" panose="020F0502020204030203" pitchFamily="34" charset="0"/>
                <a:sym typeface="Bebas Neue" charset="0"/>
              </a:rPr>
              <a:t>Esama situacija</a:t>
            </a:r>
          </a:p>
        </p:txBody>
      </p:sp>
      <p:sp>
        <p:nvSpPr>
          <p:cNvPr id="2" name="TextBox 1"/>
          <p:cNvSpPr txBox="1"/>
          <p:nvPr/>
        </p:nvSpPr>
        <p:spPr>
          <a:xfrm>
            <a:off x="2631011" y="2884799"/>
            <a:ext cx="20426213" cy="5170646"/>
          </a:xfrm>
          <a:prstGeom prst="rect">
            <a:avLst/>
          </a:prstGeom>
          <a:noFill/>
        </p:spPr>
        <p:txBody>
          <a:bodyPr wrap="square" rtlCol="0">
            <a:spAutoFit/>
          </a:bodyPr>
          <a:lstStyle/>
          <a:p>
            <a:pPr marL="914400" indent="-914400" algn="just">
              <a:buFont typeface="Arial" panose="020B0604020202020204" pitchFamily="34" charset="0"/>
              <a:buChar char="•"/>
            </a:pPr>
            <a:r>
              <a:rPr lang="lt-LT" sz="6000" dirty="0">
                <a:solidFill>
                  <a:schemeClr val="tx2"/>
                </a:solidFill>
              </a:rPr>
              <a:t>Lietuvos</a:t>
            </a:r>
            <a:r>
              <a:rPr lang="lt-LT" sz="5400" dirty="0">
                <a:solidFill>
                  <a:schemeClr val="tx2"/>
                </a:solidFill>
              </a:rPr>
              <a:t> Respublikos įstatymo dėl užsieniečių teisinės padėties Nr. IX-2206 pakeitimo įstatymo projektas Nr. XIIIP-2427</a:t>
            </a:r>
          </a:p>
          <a:p>
            <a:pPr marL="742950" indent="-742950" algn="just">
              <a:buFont typeface="Arial" panose="020B0604020202020204" pitchFamily="34" charset="0"/>
              <a:buChar char="•"/>
            </a:pPr>
            <a:endParaRPr lang="lt-LT" sz="5400" dirty="0">
              <a:solidFill>
                <a:schemeClr val="tx2"/>
              </a:solidFill>
            </a:endParaRPr>
          </a:p>
          <a:p>
            <a:pPr marL="742950" indent="-742950" algn="just">
              <a:buFont typeface="Arial" panose="020B0604020202020204" pitchFamily="34" charset="0"/>
              <a:buChar char="•"/>
            </a:pPr>
            <a:r>
              <a:rPr lang="lt-LT" sz="5400" dirty="0">
                <a:solidFill>
                  <a:schemeClr val="tx2"/>
                </a:solidFill>
              </a:rPr>
              <a:t>Lietuvos Respublikos įstatymo dėl užsieniečių teisinės padėties Nr. IX-2206 pakeitimo įstatymo projektas  Nr. 18-12715</a:t>
            </a:r>
          </a:p>
        </p:txBody>
      </p:sp>
    </p:spTree>
    <p:extLst>
      <p:ext uri="{BB962C8B-B14F-4D97-AF65-F5344CB8AC3E}">
        <p14:creationId xmlns:p14="http://schemas.microsoft.com/office/powerpoint/2010/main" val="778400685"/>
      </p:ext>
    </p:extLst>
  </p:cSld>
  <p:clrMapOvr>
    <a:masterClrMapping/>
  </p:clrMapOvr>
  <mc:AlternateContent xmlns:mc="http://schemas.openxmlformats.org/markup-compatibility/2006" xmlns:p14="http://schemas.microsoft.com/office/powerpoint/2010/main">
    <mc:Choice Requires="p14">
      <p:transition p14:dur="10" advClick="0"/>
    </mc:Choice>
    <mc:Fallback xmlns="">
      <p:transition advClick="0"/>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Oval 32">
            <a:extLst>
              <a:ext uri="{FF2B5EF4-FFF2-40B4-BE49-F238E27FC236}">
                <a16:creationId xmlns:a16="http://schemas.microsoft.com/office/drawing/2014/main" id="{B3272765-5460-3D45-A5B5-BBD0552B9DAD}"/>
              </a:ext>
            </a:extLst>
          </p:cNvPr>
          <p:cNvSpPr>
            <a:spLocks noChangeAspect="1"/>
          </p:cNvSpPr>
          <p:nvPr/>
        </p:nvSpPr>
        <p:spPr>
          <a:xfrm rot="5400000">
            <a:off x="2631011" y="3449755"/>
            <a:ext cx="4023360" cy="40233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dirty="0">
              <a:latin typeface="Lato Light" charset="0"/>
            </a:endParaRPr>
          </a:p>
        </p:txBody>
      </p:sp>
      <p:sp>
        <p:nvSpPr>
          <p:cNvPr id="36" name="Oval 35">
            <a:extLst>
              <a:ext uri="{FF2B5EF4-FFF2-40B4-BE49-F238E27FC236}">
                <a16:creationId xmlns:a16="http://schemas.microsoft.com/office/drawing/2014/main" id="{E8AC5583-F417-5E44-B41C-A504F8E06078}"/>
              </a:ext>
            </a:extLst>
          </p:cNvPr>
          <p:cNvSpPr>
            <a:spLocks noChangeAspect="1"/>
          </p:cNvSpPr>
          <p:nvPr/>
        </p:nvSpPr>
        <p:spPr>
          <a:xfrm rot="5400000">
            <a:off x="17352125" y="3449755"/>
            <a:ext cx="4023360" cy="40233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a:latin typeface="Lato Light" charset="0"/>
            </a:endParaRPr>
          </a:p>
        </p:txBody>
      </p:sp>
      <p:cxnSp>
        <p:nvCxnSpPr>
          <p:cNvPr id="38" name="Straight Connector 37">
            <a:extLst>
              <a:ext uri="{FF2B5EF4-FFF2-40B4-BE49-F238E27FC236}">
                <a16:creationId xmlns:a16="http://schemas.microsoft.com/office/drawing/2014/main" id="{005BDB89-143F-2E4F-B86D-81E4451A4128}"/>
              </a:ext>
            </a:extLst>
          </p:cNvPr>
          <p:cNvCxnSpPr/>
          <p:nvPr/>
        </p:nvCxnSpPr>
        <p:spPr>
          <a:xfrm flipV="1">
            <a:off x="11795797" y="2328871"/>
            <a:ext cx="741120" cy="4246"/>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39" name="Rectangle 38">
            <a:extLst>
              <a:ext uri="{FF2B5EF4-FFF2-40B4-BE49-F238E27FC236}">
                <a16:creationId xmlns:a16="http://schemas.microsoft.com/office/drawing/2014/main" id="{00B31F18-4948-B342-BA8E-21E86EBDC3B0}"/>
              </a:ext>
            </a:extLst>
          </p:cNvPr>
          <p:cNvSpPr>
            <a:spLocks/>
          </p:cNvSpPr>
          <p:nvPr/>
        </p:nvSpPr>
        <p:spPr bwMode="auto">
          <a:xfrm>
            <a:off x="4343708" y="638416"/>
            <a:ext cx="15645310" cy="92333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chemeClr val="tx1"/>
                </a:solidFill>
                <a:miter lim="800000"/>
                <a:headEnd/>
                <a:tailEnd/>
              </a14:hiddenLine>
            </a:ext>
          </a:extLst>
        </p:spPr>
        <p:txBody>
          <a:bodyPr vert="horz" wrap="none" lIns="0" tIns="0" rIns="0" bIns="0" anchor="ctr" anchorCtr="0">
            <a:spAutoFit/>
          </a:bodyPr>
          <a:lstStyle/>
          <a:p>
            <a:pPr algn="ctr" defTabSz="4572000"/>
            <a:r>
              <a:rPr lang="lt-LT" sz="6000" b="1" i="1" dirty="0">
                <a:solidFill>
                  <a:schemeClr val="tx2"/>
                </a:solidFill>
                <a:latin typeface="Lato" panose="020F0502020204030203" pitchFamily="34" charset="0"/>
                <a:ea typeface="Lato" panose="020F0502020204030203" pitchFamily="34" charset="0"/>
                <a:cs typeface="Lato" panose="020F0502020204030203" pitchFamily="34" charset="0"/>
                <a:sym typeface="Bebas Neue" charset="0"/>
              </a:rPr>
              <a:t>Migracijos procesų reformos paketo tikslai</a:t>
            </a:r>
          </a:p>
        </p:txBody>
      </p:sp>
      <p:sp>
        <p:nvSpPr>
          <p:cNvPr id="3" name="TextBox 2"/>
          <p:cNvSpPr txBox="1"/>
          <p:nvPr/>
        </p:nvSpPr>
        <p:spPr>
          <a:xfrm>
            <a:off x="2631011" y="2911049"/>
            <a:ext cx="21336000" cy="7571303"/>
          </a:xfrm>
          <a:prstGeom prst="rect">
            <a:avLst/>
          </a:prstGeom>
          <a:noFill/>
        </p:spPr>
        <p:txBody>
          <a:bodyPr wrap="square" rtlCol="0">
            <a:spAutoFit/>
          </a:bodyPr>
          <a:lstStyle/>
          <a:p>
            <a:pPr marL="571500" indent="-571500">
              <a:buFontTx/>
              <a:buChar char="-"/>
            </a:pPr>
            <a:r>
              <a:rPr lang="lt-LT" sz="5400" dirty="0">
                <a:solidFill>
                  <a:schemeClr val="tx2"/>
                </a:solidFill>
              </a:rPr>
              <a:t>pertvarkyti migracijos funkcijas;</a:t>
            </a:r>
          </a:p>
          <a:p>
            <a:endParaRPr lang="lt-LT" sz="5400" dirty="0">
              <a:solidFill>
                <a:schemeClr val="tx2"/>
              </a:solidFill>
            </a:endParaRPr>
          </a:p>
          <a:p>
            <a:pPr marL="571500" indent="-571500">
              <a:buFontTx/>
              <a:buChar char="-"/>
            </a:pPr>
            <a:r>
              <a:rPr lang="lt-LT" sz="5400" dirty="0">
                <a:solidFill>
                  <a:schemeClr val="tx2"/>
                </a:solidFill>
              </a:rPr>
              <a:t>decentralizuoti migracijos paslaugų teikimą;</a:t>
            </a:r>
          </a:p>
          <a:p>
            <a:pPr marL="571500" indent="-571500">
              <a:buFontTx/>
              <a:buChar char="-"/>
            </a:pPr>
            <a:endParaRPr lang="lt-LT" sz="5400" dirty="0">
              <a:solidFill>
                <a:schemeClr val="tx2"/>
              </a:solidFill>
            </a:endParaRPr>
          </a:p>
          <a:p>
            <a:pPr marL="571500" indent="-571500">
              <a:buFontTx/>
              <a:buChar char="-"/>
            </a:pPr>
            <a:r>
              <a:rPr lang="lt-LT" sz="5400" dirty="0">
                <a:solidFill>
                  <a:schemeClr val="tx2"/>
                </a:solidFill>
              </a:rPr>
              <a:t>tobulinti užsieniečių teisinės padėties teisinį reguliavimą; </a:t>
            </a:r>
          </a:p>
          <a:p>
            <a:pPr marL="571500" indent="-571500">
              <a:buFontTx/>
              <a:buChar char="-"/>
            </a:pPr>
            <a:endParaRPr lang="lt-LT" sz="5400" dirty="0">
              <a:solidFill>
                <a:schemeClr val="tx2"/>
              </a:solidFill>
            </a:endParaRPr>
          </a:p>
          <a:p>
            <a:pPr marL="571500" indent="-571500">
              <a:buFontTx/>
              <a:buChar char="-"/>
            </a:pPr>
            <a:r>
              <a:rPr lang="lt-LT" sz="5400" dirty="0">
                <a:solidFill>
                  <a:schemeClr val="tx2"/>
                </a:solidFill>
              </a:rPr>
              <a:t>užtikrinti veiksmingą migracijos procesų kontrolę;</a:t>
            </a:r>
          </a:p>
          <a:p>
            <a:pPr marL="571500" indent="-571500">
              <a:buFontTx/>
              <a:buChar char="-"/>
            </a:pPr>
            <a:endParaRPr lang="lt-LT" sz="5400" dirty="0">
              <a:solidFill>
                <a:schemeClr val="tx2"/>
              </a:solidFill>
            </a:endParaRPr>
          </a:p>
          <a:p>
            <a:r>
              <a:rPr lang="lt-LT" sz="5400" dirty="0">
                <a:solidFill>
                  <a:schemeClr val="tx2"/>
                </a:solidFill>
              </a:rPr>
              <a:t>-  įteisinti kuriamą Lietuvos migracijos informacinę sistemą. </a:t>
            </a:r>
          </a:p>
        </p:txBody>
      </p:sp>
    </p:spTree>
    <p:extLst>
      <p:ext uri="{BB962C8B-B14F-4D97-AF65-F5344CB8AC3E}">
        <p14:creationId xmlns:p14="http://schemas.microsoft.com/office/powerpoint/2010/main" val="3439894831"/>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tačiakampis 2"/>
          <p:cNvSpPr/>
          <p:nvPr/>
        </p:nvSpPr>
        <p:spPr>
          <a:xfrm>
            <a:off x="2910402" y="3276668"/>
            <a:ext cx="19919575" cy="6740307"/>
          </a:xfrm>
          <a:prstGeom prst="rect">
            <a:avLst/>
          </a:prstGeom>
        </p:spPr>
        <p:txBody>
          <a:bodyPr wrap="square">
            <a:spAutoFit/>
          </a:bodyPr>
          <a:lstStyle/>
          <a:p>
            <a:pPr indent="450215" algn="just">
              <a:spcAft>
                <a:spcPts val="0"/>
              </a:spcAft>
            </a:pPr>
            <a:r>
              <a:rPr lang="lt-LT" sz="5400" b="1" i="1" dirty="0">
                <a:solidFill>
                  <a:schemeClr val="tx2"/>
                </a:solidFill>
                <a:latin typeface="Times New Roman" panose="02020603050405020304" pitchFamily="18" charset="0"/>
                <a:ea typeface="Times New Roman" panose="02020603050405020304" pitchFamily="18" charset="0"/>
              </a:rPr>
              <a:t>Migracijos departamento</a:t>
            </a:r>
            <a:r>
              <a:rPr lang="en-US" sz="5400" b="1" i="1" dirty="0">
                <a:solidFill>
                  <a:schemeClr val="tx2"/>
                </a:solidFill>
                <a:latin typeface="Times New Roman" panose="02020603050405020304" pitchFamily="18" charset="0"/>
                <a:ea typeface="Times New Roman" panose="02020603050405020304" pitchFamily="18" charset="0"/>
              </a:rPr>
              <a:t> </a:t>
            </a:r>
            <a:r>
              <a:rPr lang="lt-LT" sz="5400" b="1" i="1" dirty="0">
                <a:solidFill>
                  <a:schemeClr val="tx2"/>
                </a:solidFill>
                <a:latin typeface="Times New Roman" panose="02020603050405020304" pitchFamily="18" charset="0"/>
                <a:ea typeface="Times New Roman" panose="02020603050405020304" pitchFamily="18" charset="0"/>
              </a:rPr>
              <a:t>įgaliojimai</a:t>
            </a:r>
            <a:r>
              <a:rPr lang="lt-LT" sz="5400" i="1" dirty="0">
                <a:solidFill>
                  <a:schemeClr val="tx2"/>
                </a:solidFill>
                <a:latin typeface="Times New Roman" panose="02020603050405020304" pitchFamily="18" charset="0"/>
                <a:ea typeface="Times New Roman" panose="02020603050405020304" pitchFamily="18" charset="0"/>
              </a:rPr>
              <a:t>:</a:t>
            </a:r>
          </a:p>
          <a:p>
            <a:pPr indent="450215" algn="just">
              <a:spcBef>
                <a:spcPts val="100"/>
              </a:spcBef>
              <a:spcAft>
                <a:spcPts val="0"/>
              </a:spcAft>
            </a:pPr>
            <a:r>
              <a:rPr lang="lt-LT" sz="5400" dirty="0">
                <a:solidFill>
                  <a:schemeClr val="tx2"/>
                </a:solidFill>
                <a:latin typeface="Times New Roman" panose="02020603050405020304" pitchFamily="18" charset="0"/>
                <a:ea typeface="Times New Roman" panose="02020603050405020304" pitchFamily="18" charset="0"/>
              </a:rPr>
              <a:t>– imigracijos ir prieglobsčio procedūrų koordinavimas ir neteisėtos užsieniečių migracijos kontrolė;</a:t>
            </a:r>
          </a:p>
          <a:p>
            <a:pPr indent="450215" algn="just">
              <a:spcBef>
                <a:spcPts val="100"/>
              </a:spcBef>
              <a:spcAft>
                <a:spcPts val="0"/>
              </a:spcAft>
            </a:pPr>
            <a:r>
              <a:rPr lang="lt-LT" sz="5400" dirty="0">
                <a:solidFill>
                  <a:schemeClr val="tx2"/>
                </a:solidFill>
                <a:latin typeface="Times New Roman" panose="02020603050405020304" pitchFamily="18" charset="0"/>
                <a:ea typeface="Times New Roman" panose="02020603050405020304" pitchFamily="18" charset="0"/>
              </a:rPr>
              <a:t>– dokumentų Lietuvos Respublikos piliečiams išdavimas;</a:t>
            </a:r>
          </a:p>
          <a:p>
            <a:pPr indent="450215" algn="just">
              <a:spcBef>
                <a:spcPts val="100"/>
              </a:spcBef>
              <a:spcAft>
                <a:spcPts val="0"/>
              </a:spcAft>
            </a:pPr>
            <a:r>
              <a:rPr lang="lt-LT" sz="5400" dirty="0">
                <a:solidFill>
                  <a:schemeClr val="tx2"/>
                </a:solidFill>
                <a:latin typeface="Times New Roman" panose="02020603050405020304" pitchFamily="18" charset="0"/>
                <a:ea typeface="Times New Roman" panose="02020603050405020304" pitchFamily="18" charset="0"/>
              </a:rPr>
              <a:t>– dokumentų, patvirtinančių ar suteikiančių teisę gyventi Lietuvoje, išdavimas užsieniečiams;</a:t>
            </a:r>
          </a:p>
          <a:p>
            <a:pPr indent="450215" algn="just">
              <a:spcBef>
                <a:spcPts val="100"/>
              </a:spcBef>
              <a:spcAft>
                <a:spcPts val="100"/>
              </a:spcAft>
            </a:pPr>
            <a:r>
              <a:rPr lang="lt-LT" sz="5400" dirty="0">
                <a:solidFill>
                  <a:schemeClr val="tx2"/>
                </a:solidFill>
                <a:latin typeface="Times New Roman" panose="02020603050405020304" pitchFamily="18" charset="0"/>
                <a:ea typeface="Times New Roman" panose="02020603050405020304" pitchFamily="18" charset="0"/>
              </a:rPr>
              <a:t>– administracinės teisenos už Migracijos departamento sričiai priskirtų teisės nuostatų pažeidimus vykdymas. </a:t>
            </a:r>
            <a:endParaRPr lang="lt-LT" sz="5400" dirty="0">
              <a:solidFill>
                <a:schemeClr val="tx2"/>
              </a:solidFill>
              <a:effectLst/>
              <a:latin typeface="Times New Roman" panose="02020603050405020304" pitchFamily="18" charset="0"/>
              <a:ea typeface="Times New Roman" panose="02020603050405020304" pitchFamily="18" charset="0"/>
            </a:endParaRPr>
          </a:p>
        </p:txBody>
      </p:sp>
      <p:sp>
        <p:nvSpPr>
          <p:cNvPr id="5" name="Stačiakampis 4"/>
          <p:cNvSpPr/>
          <p:nvPr/>
        </p:nvSpPr>
        <p:spPr>
          <a:xfrm>
            <a:off x="5305042" y="1105368"/>
            <a:ext cx="12369092" cy="1015663"/>
          </a:xfrm>
          <a:prstGeom prst="rect">
            <a:avLst/>
          </a:prstGeom>
        </p:spPr>
        <p:txBody>
          <a:bodyPr wrap="none">
            <a:spAutoFit/>
          </a:bodyPr>
          <a:lstStyle/>
          <a:p>
            <a:pPr lvl="0" algn="ctr" defTabSz="4572000"/>
            <a:r>
              <a:rPr lang="lt-LT" sz="6000" b="1" i="1" dirty="0">
                <a:solidFill>
                  <a:srgbClr val="494949"/>
                </a:solidFill>
                <a:latin typeface="Lato" panose="020F0502020204030203" pitchFamily="34" charset="0"/>
                <a:ea typeface="Lato" panose="020F0502020204030203" pitchFamily="34" charset="0"/>
                <a:cs typeface="Lato" panose="020F0502020204030203" pitchFamily="34" charset="0"/>
                <a:sym typeface="Bebas Neue" charset="0"/>
              </a:rPr>
              <a:t>Migracijos funkcijų pertvarkymas</a:t>
            </a:r>
          </a:p>
        </p:txBody>
      </p:sp>
    </p:spTree>
    <p:extLst>
      <p:ext uri="{BB962C8B-B14F-4D97-AF65-F5344CB8AC3E}">
        <p14:creationId xmlns:p14="http://schemas.microsoft.com/office/powerpoint/2010/main" val="1538027871"/>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tačiakampis 4"/>
          <p:cNvSpPr/>
          <p:nvPr/>
        </p:nvSpPr>
        <p:spPr>
          <a:xfrm>
            <a:off x="1679944" y="896942"/>
            <a:ext cx="21116261" cy="1938992"/>
          </a:xfrm>
          <a:prstGeom prst="rect">
            <a:avLst/>
          </a:prstGeom>
        </p:spPr>
        <p:txBody>
          <a:bodyPr wrap="square">
            <a:spAutoFit/>
          </a:bodyPr>
          <a:lstStyle/>
          <a:p>
            <a:pPr indent="450215" algn="ctr">
              <a:spcAft>
                <a:spcPts val="0"/>
              </a:spcAft>
            </a:pPr>
            <a:r>
              <a:rPr lang="lt-LT" sz="6000" b="1" i="1" dirty="0">
                <a:solidFill>
                  <a:schemeClr val="tx2"/>
                </a:solidFill>
              </a:rPr>
              <a:t>Užsieniečių teisinės padėties reglamentavimo tobulinimas (1)</a:t>
            </a:r>
          </a:p>
        </p:txBody>
      </p:sp>
      <p:sp>
        <p:nvSpPr>
          <p:cNvPr id="6" name="Stačiakampis 5"/>
          <p:cNvSpPr/>
          <p:nvPr/>
        </p:nvSpPr>
        <p:spPr>
          <a:xfrm>
            <a:off x="2338329" y="3280144"/>
            <a:ext cx="20457876" cy="7571303"/>
          </a:xfrm>
          <a:prstGeom prst="rect">
            <a:avLst/>
          </a:prstGeom>
        </p:spPr>
        <p:txBody>
          <a:bodyPr wrap="square">
            <a:spAutoFit/>
          </a:bodyPr>
          <a:lstStyle/>
          <a:p>
            <a:pPr indent="450215" algn="just">
              <a:spcAft>
                <a:spcPts val="0"/>
              </a:spcAft>
            </a:pPr>
            <a:r>
              <a:rPr lang="lt-LT" sz="5400" dirty="0">
                <a:solidFill>
                  <a:schemeClr val="tx2"/>
                </a:solidFill>
                <a:latin typeface="Times New Roman" panose="02020603050405020304" pitchFamily="18" charset="0"/>
                <a:ea typeface="Times New Roman" panose="02020603050405020304" pitchFamily="18" charset="0"/>
              </a:rPr>
              <a:t>- ES valstybių narių piliečiams išduodami naujo pavyzdžio dokumentai. </a:t>
            </a:r>
          </a:p>
          <a:p>
            <a:pPr indent="450215" algn="just">
              <a:spcAft>
                <a:spcPts val="0"/>
              </a:spcAft>
            </a:pPr>
            <a:r>
              <a:rPr lang="lt-LT" sz="5400" dirty="0">
                <a:solidFill>
                  <a:schemeClr val="tx2"/>
                </a:solidFill>
                <a:latin typeface="Times New Roman" panose="02020603050405020304" pitchFamily="18" charset="0"/>
                <a:ea typeface="Times New Roman" panose="02020603050405020304" pitchFamily="18" charset="0"/>
              </a:rPr>
              <a:t>- atsisakoma kvietimo tvirtinimo policijos migracijos tarnybose procedūros.</a:t>
            </a:r>
          </a:p>
          <a:p>
            <a:pPr indent="450215" algn="just">
              <a:spcAft>
                <a:spcPts val="0"/>
              </a:spcAft>
            </a:pPr>
            <a:r>
              <a:rPr lang="lt-LT" sz="5400" dirty="0">
                <a:solidFill>
                  <a:schemeClr val="tx2"/>
                </a:solidFill>
                <a:latin typeface="Times New Roman" panose="02020603050405020304" pitchFamily="18" charset="0"/>
                <a:ea typeface="Times New Roman" panose="02020603050405020304" pitchFamily="18" charset="0"/>
              </a:rPr>
              <a:t>- nustatoma, kad fiziniai ir juridiniai asmenys, kviečiantys pas save užsieniečius, privalo prisiimti už juos atsakomybę – t. y. įsipareigoja pasirūpinti užsieniečio sveikatos draudimu ir</a:t>
            </a:r>
            <a:r>
              <a:rPr lang="en-US" sz="5400" dirty="0">
                <a:solidFill>
                  <a:schemeClr val="tx2"/>
                </a:solidFill>
                <a:latin typeface="Times New Roman" panose="02020603050405020304" pitchFamily="18" charset="0"/>
                <a:ea typeface="Times New Roman" panose="02020603050405020304" pitchFamily="18" charset="0"/>
              </a:rPr>
              <a:t> </a:t>
            </a:r>
            <a:r>
              <a:rPr lang="lt-LT" sz="5400" dirty="0">
                <a:solidFill>
                  <a:schemeClr val="tx2"/>
                </a:solidFill>
                <a:latin typeface="Times New Roman" panose="02020603050405020304" pitchFamily="18" charset="0"/>
                <a:ea typeface="Times New Roman" panose="02020603050405020304" pitchFamily="18" charset="0"/>
              </a:rPr>
              <a:t>atlyginti valstybės išlaidas, jeigu tokių būtų patirta ne tik dėl užsieniečio išsiuntimo ar grąžinimo į užsienio valstybę (įskaitant apgyvendinimo ir išlaikymo), bet ir jo gydymo. </a:t>
            </a:r>
          </a:p>
        </p:txBody>
      </p:sp>
    </p:spTree>
    <p:extLst>
      <p:ext uri="{BB962C8B-B14F-4D97-AF65-F5344CB8AC3E}">
        <p14:creationId xmlns:p14="http://schemas.microsoft.com/office/powerpoint/2010/main" val="3204182998"/>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tačiakampis 4"/>
          <p:cNvSpPr/>
          <p:nvPr/>
        </p:nvSpPr>
        <p:spPr>
          <a:xfrm>
            <a:off x="1786271" y="992396"/>
            <a:ext cx="20776018" cy="1938992"/>
          </a:xfrm>
          <a:prstGeom prst="rect">
            <a:avLst/>
          </a:prstGeom>
        </p:spPr>
        <p:txBody>
          <a:bodyPr wrap="square">
            <a:spAutoFit/>
          </a:bodyPr>
          <a:lstStyle/>
          <a:p>
            <a:pPr indent="450215" algn="ctr">
              <a:spcAft>
                <a:spcPts val="0"/>
              </a:spcAft>
            </a:pPr>
            <a:r>
              <a:rPr lang="lt-LT" sz="6000" b="1" i="1" dirty="0">
                <a:solidFill>
                  <a:schemeClr val="tx2"/>
                </a:solidFill>
              </a:rPr>
              <a:t>Užsieniečių teisinės padėties reglamentavimo tobulinimas (2)</a:t>
            </a:r>
          </a:p>
        </p:txBody>
      </p:sp>
      <p:sp>
        <p:nvSpPr>
          <p:cNvPr id="6" name="Stačiakampis 5"/>
          <p:cNvSpPr/>
          <p:nvPr/>
        </p:nvSpPr>
        <p:spPr>
          <a:xfrm>
            <a:off x="2849526" y="3328301"/>
            <a:ext cx="18988497" cy="6740307"/>
          </a:xfrm>
          <a:prstGeom prst="rect">
            <a:avLst/>
          </a:prstGeom>
        </p:spPr>
        <p:txBody>
          <a:bodyPr wrap="square">
            <a:spAutoFit/>
          </a:bodyPr>
          <a:lstStyle/>
          <a:p>
            <a:pPr lvl="0" indent="450215" algn="just"/>
            <a:r>
              <a:rPr lang="lt-LT" sz="5400" dirty="0">
                <a:solidFill>
                  <a:schemeClr val="tx2"/>
                </a:solidFill>
                <a:latin typeface="Times New Roman" panose="02020603050405020304" pitchFamily="18" charset="0"/>
                <a:ea typeface="Times New Roman" panose="02020603050405020304" pitchFamily="18" charset="0"/>
              </a:rPr>
              <a:t>- įtvirtinamos nuostatos dėl kuriamos Lietuvos migracijos informacinės sistemos.</a:t>
            </a:r>
          </a:p>
          <a:p>
            <a:pPr indent="457200" algn="just">
              <a:spcAft>
                <a:spcPts val="0"/>
              </a:spcAft>
              <a:tabLst>
                <a:tab pos="3060065" algn="ctr"/>
                <a:tab pos="6120130" algn="r"/>
              </a:tabLst>
            </a:pPr>
            <a:r>
              <a:rPr lang="lt-LT" sz="5400" dirty="0">
                <a:solidFill>
                  <a:schemeClr val="tx2"/>
                </a:solidFill>
                <a:latin typeface="Times New Roman" panose="02020603050405020304" pitchFamily="18" charset="0"/>
                <a:ea typeface="Times New Roman" panose="02020603050405020304" pitchFamily="18" charset="0"/>
              </a:rPr>
              <a:t>- atsisakoma reikalavimo darbdaviams registruoti su užsieniečiu sudarytas darbo sutartis teritorinėje darbo biržoje.</a:t>
            </a:r>
          </a:p>
          <a:p>
            <a:pPr indent="457200" algn="just">
              <a:spcAft>
                <a:spcPts val="0"/>
              </a:spcAft>
              <a:tabLst>
                <a:tab pos="3060065" algn="ctr"/>
                <a:tab pos="6120130" algn="r"/>
              </a:tabLst>
            </a:pPr>
            <a:r>
              <a:rPr lang="lt-LT" sz="5400" dirty="0">
                <a:solidFill>
                  <a:schemeClr val="tx2"/>
                </a:solidFill>
                <a:latin typeface="Times New Roman" panose="02020603050405020304" pitchFamily="18" charset="0"/>
                <a:ea typeface="Times New Roman" panose="02020603050405020304" pitchFamily="18" charset="0"/>
              </a:rPr>
              <a:t>- reglamentuojama galimybė užsieniečiui, turinčiam leidimą gyventi Lietuvos Respublikoje, keisti darbdavį ar darbo pareigas, dirbti pagal darbo keliems darbdaviams sutartis, kaip tai reglamentuota Darbo kodekse.</a:t>
            </a:r>
            <a:endParaRPr lang="lt-LT" sz="5400" dirty="0">
              <a:solidFill>
                <a:schemeClr val="tx2"/>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170892415"/>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tačiakampis 4"/>
          <p:cNvSpPr/>
          <p:nvPr/>
        </p:nvSpPr>
        <p:spPr>
          <a:xfrm>
            <a:off x="1786271" y="992396"/>
            <a:ext cx="20776018" cy="1938992"/>
          </a:xfrm>
          <a:prstGeom prst="rect">
            <a:avLst/>
          </a:prstGeom>
        </p:spPr>
        <p:txBody>
          <a:bodyPr wrap="square">
            <a:spAutoFit/>
          </a:bodyPr>
          <a:lstStyle/>
          <a:p>
            <a:pPr indent="450215" algn="ctr">
              <a:spcAft>
                <a:spcPts val="0"/>
              </a:spcAft>
            </a:pPr>
            <a:r>
              <a:rPr lang="lt-LT" sz="6000" b="1" i="1" dirty="0">
                <a:solidFill>
                  <a:schemeClr val="tx2"/>
                </a:solidFill>
              </a:rPr>
              <a:t>Užsieniečių teisinės padėties reglamentavimo tobulinimas (3)</a:t>
            </a:r>
          </a:p>
        </p:txBody>
      </p:sp>
      <p:sp>
        <p:nvSpPr>
          <p:cNvPr id="6" name="Stačiakampis 5"/>
          <p:cNvSpPr/>
          <p:nvPr/>
        </p:nvSpPr>
        <p:spPr>
          <a:xfrm>
            <a:off x="2849526" y="3328301"/>
            <a:ext cx="18988497" cy="6740307"/>
          </a:xfrm>
          <a:prstGeom prst="rect">
            <a:avLst/>
          </a:prstGeom>
        </p:spPr>
        <p:txBody>
          <a:bodyPr wrap="square">
            <a:spAutoFit/>
          </a:bodyPr>
          <a:lstStyle/>
          <a:p>
            <a:pPr indent="450215" algn="just">
              <a:spcAft>
                <a:spcPts val="0"/>
              </a:spcAft>
            </a:pPr>
            <a:r>
              <a:rPr lang="lt-LT" sz="5400" dirty="0">
                <a:solidFill>
                  <a:schemeClr val="tx2"/>
                </a:solidFill>
                <a:latin typeface="Times New Roman" panose="02020603050405020304" pitchFamily="18" charset="0"/>
                <a:ea typeface="Times New Roman" panose="02020603050405020304" pitchFamily="18" charset="0"/>
              </a:rPr>
              <a:t>- darbdavys, kreipdamasis dėl leidimo dirbti, galės pateikti ne dokumentus, bet informaciją, patvirtinančią, kad trečiosios šalies pilietis atitinka darbdavio keliamus kvalifikacinius reikalavimus, pvz., darbdavio patvirtinimą. </a:t>
            </a:r>
          </a:p>
          <a:p>
            <a:pPr indent="450215" algn="just">
              <a:spcAft>
                <a:spcPts val="0"/>
              </a:spcAft>
            </a:pPr>
            <a:r>
              <a:rPr lang="lt-LT" sz="5400" dirty="0">
                <a:solidFill>
                  <a:schemeClr val="tx2"/>
                </a:solidFill>
                <a:latin typeface="Times New Roman" panose="02020603050405020304" pitchFamily="18" charset="0"/>
                <a:ea typeface="Times New Roman" panose="02020603050405020304" pitchFamily="18" charset="0"/>
              </a:rPr>
              <a:t>-</a:t>
            </a:r>
            <a:r>
              <a:rPr lang="en-US" sz="5400" dirty="0">
                <a:solidFill>
                  <a:schemeClr val="tx2"/>
                </a:solidFill>
                <a:latin typeface="Times New Roman" panose="02020603050405020304" pitchFamily="18" charset="0"/>
                <a:ea typeface="Times New Roman" panose="02020603050405020304" pitchFamily="18" charset="0"/>
              </a:rPr>
              <a:t> </a:t>
            </a:r>
            <a:r>
              <a:rPr lang="lt-LT" sz="5400" dirty="0">
                <a:solidFill>
                  <a:schemeClr val="tx2"/>
                </a:solidFill>
                <a:latin typeface="Times New Roman" panose="02020603050405020304" pitchFamily="18" charset="0"/>
                <a:ea typeface="Times New Roman" panose="02020603050405020304" pitchFamily="18" charset="0"/>
              </a:rPr>
              <a:t>numatoma neleisti laikinojo įdarbinimo įmonėms sudaryti susitarimus su užsieniečiais. </a:t>
            </a:r>
          </a:p>
          <a:p>
            <a:pPr indent="457200" algn="just">
              <a:spcAft>
                <a:spcPts val="0"/>
              </a:spcAft>
              <a:tabLst>
                <a:tab pos="3060065" algn="ctr"/>
                <a:tab pos="6120130" algn="r"/>
              </a:tabLst>
            </a:pPr>
            <a:r>
              <a:rPr lang="lt-LT" sz="5400" dirty="0">
                <a:solidFill>
                  <a:schemeClr val="tx2"/>
                </a:solidFill>
                <a:latin typeface="Times New Roman" panose="02020603050405020304" pitchFamily="18" charset="0"/>
                <a:ea typeface="Times New Roman" panose="02020603050405020304" pitchFamily="18" charset="0"/>
              </a:rPr>
              <a:t>- komandiruojamiems užsieniečiams taikomas leidimo dirbti reikalavimas</a:t>
            </a:r>
          </a:p>
        </p:txBody>
      </p:sp>
    </p:spTree>
    <p:extLst>
      <p:ext uri="{BB962C8B-B14F-4D97-AF65-F5344CB8AC3E}">
        <p14:creationId xmlns:p14="http://schemas.microsoft.com/office/powerpoint/2010/main" val="4030227328"/>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tačiakampis 5"/>
          <p:cNvSpPr/>
          <p:nvPr/>
        </p:nvSpPr>
        <p:spPr>
          <a:xfrm>
            <a:off x="2026024" y="4235992"/>
            <a:ext cx="20618823" cy="3416320"/>
          </a:xfrm>
          <a:prstGeom prst="rect">
            <a:avLst/>
          </a:prstGeom>
        </p:spPr>
        <p:txBody>
          <a:bodyPr wrap="square">
            <a:spAutoFit/>
          </a:bodyPr>
          <a:lstStyle/>
          <a:p>
            <a:pPr marL="571500" indent="-571500" algn="just">
              <a:buFontTx/>
              <a:buChar char="-"/>
            </a:pPr>
            <a:r>
              <a:rPr lang="lt-LT" sz="5400" dirty="0">
                <a:solidFill>
                  <a:schemeClr val="tx2"/>
                </a:solidFill>
                <a:latin typeface="Times New Roman" panose="02020603050405020304" pitchFamily="18" charset="0"/>
                <a:ea typeface="Times New Roman" panose="02020603050405020304" pitchFamily="18" charset="0"/>
              </a:rPr>
              <a:t>nuo 2019 m. sausio 1 d. įsigaliotų nuostatos dėl užsieniečių darbo Lietuvoje ir dėl naujų dokumentų ES piliečiams. </a:t>
            </a:r>
          </a:p>
          <a:p>
            <a:pPr marL="571500" indent="-571500" algn="just">
              <a:spcAft>
                <a:spcPts val="0"/>
              </a:spcAft>
              <a:buFontTx/>
              <a:buChar char="-"/>
            </a:pPr>
            <a:r>
              <a:rPr lang="lt-LT" sz="5400" dirty="0">
                <a:solidFill>
                  <a:schemeClr val="tx2"/>
                </a:solidFill>
                <a:latin typeface="Times New Roman" panose="02020603050405020304" pitchFamily="18" charset="0"/>
                <a:ea typeface="Times New Roman" panose="02020603050405020304" pitchFamily="18" charset="0"/>
              </a:rPr>
              <a:t>nuo 2019 m. liepos 1 d. įsigaliotų nuostatos dėl migracijos valdymo sistemos reformos.</a:t>
            </a:r>
          </a:p>
        </p:txBody>
      </p:sp>
      <p:sp>
        <p:nvSpPr>
          <p:cNvPr id="2" name="Stačiakampis 1"/>
          <p:cNvSpPr/>
          <p:nvPr/>
        </p:nvSpPr>
        <p:spPr>
          <a:xfrm>
            <a:off x="7309730" y="1395397"/>
            <a:ext cx="9417963" cy="1015663"/>
          </a:xfrm>
          <a:prstGeom prst="rect">
            <a:avLst/>
          </a:prstGeom>
        </p:spPr>
        <p:txBody>
          <a:bodyPr wrap="none">
            <a:spAutoFit/>
          </a:bodyPr>
          <a:lstStyle/>
          <a:p>
            <a:pPr lvl="0" algn="ctr" defTabSz="4572000"/>
            <a:r>
              <a:rPr lang="lt-LT" sz="6000" b="1" i="1" dirty="0">
                <a:solidFill>
                  <a:srgbClr val="494949"/>
                </a:solidFill>
                <a:latin typeface="Lato" panose="020F0502020204030203" pitchFamily="34" charset="0"/>
                <a:ea typeface="Lato" panose="020F0502020204030203" pitchFamily="34" charset="0"/>
                <a:cs typeface="Lato" panose="020F0502020204030203" pitchFamily="34" charset="0"/>
                <a:sym typeface="Bebas Neue" charset="0"/>
              </a:rPr>
              <a:t>Numatomas įsigaliojimas</a:t>
            </a:r>
          </a:p>
        </p:txBody>
      </p:sp>
    </p:spTree>
    <p:extLst>
      <p:ext uri="{BB962C8B-B14F-4D97-AF65-F5344CB8AC3E}">
        <p14:creationId xmlns:p14="http://schemas.microsoft.com/office/powerpoint/2010/main" val="2756552016"/>
      </p:ext>
    </p:extLst>
  </p:cSld>
  <p:clrMapOvr>
    <a:masterClrMapping/>
  </p:clrMapOvr>
  <p:transition advClick="0"/>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tačiakampis 4"/>
          <p:cNvSpPr/>
          <p:nvPr/>
        </p:nvSpPr>
        <p:spPr>
          <a:xfrm>
            <a:off x="3142082" y="815353"/>
            <a:ext cx="15681857" cy="1015663"/>
          </a:xfrm>
          <a:prstGeom prst="rect">
            <a:avLst/>
          </a:prstGeom>
        </p:spPr>
        <p:txBody>
          <a:bodyPr wrap="none">
            <a:spAutoFit/>
          </a:bodyPr>
          <a:lstStyle/>
          <a:p>
            <a:pPr lvl="0" indent="450215" algn="just"/>
            <a:r>
              <a:rPr lang="lt-LT" sz="6000" b="1" i="1" dirty="0">
                <a:solidFill>
                  <a:schemeClr val="tx2"/>
                </a:solidFill>
              </a:rPr>
              <a:t>Migracijos procedūrų tobulinimo paketas</a:t>
            </a:r>
          </a:p>
        </p:txBody>
      </p:sp>
      <p:sp>
        <p:nvSpPr>
          <p:cNvPr id="7" name="Stačiakampis 6"/>
          <p:cNvSpPr/>
          <p:nvPr/>
        </p:nvSpPr>
        <p:spPr>
          <a:xfrm>
            <a:off x="2485935" y="3044593"/>
            <a:ext cx="20457458" cy="7571303"/>
          </a:xfrm>
          <a:prstGeom prst="rect">
            <a:avLst/>
          </a:prstGeom>
        </p:spPr>
        <p:txBody>
          <a:bodyPr wrap="square">
            <a:spAutoFit/>
          </a:bodyPr>
          <a:lstStyle/>
          <a:p>
            <a:pPr indent="450215" algn="just">
              <a:spcAft>
                <a:spcPts val="0"/>
              </a:spcAft>
            </a:pPr>
            <a:r>
              <a:rPr lang="lt-LT" sz="5400" b="1" dirty="0">
                <a:solidFill>
                  <a:schemeClr val="tx2"/>
                </a:solidFill>
                <a:latin typeface="Times New Roman" panose="02020603050405020304" pitchFamily="18" charset="0"/>
                <a:ea typeface="Times New Roman" panose="02020603050405020304" pitchFamily="18" charset="0"/>
              </a:rPr>
              <a:t>Įstatymų projektai parengti siekiant:</a:t>
            </a:r>
          </a:p>
          <a:p>
            <a:pPr marL="1600017" lvl="1" indent="-685800" algn="just">
              <a:buFontTx/>
              <a:buChar char="-"/>
            </a:pPr>
            <a:r>
              <a:rPr lang="lt-LT" sz="5400" dirty="0">
                <a:solidFill>
                  <a:schemeClr val="tx2"/>
                </a:solidFill>
                <a:latin typeface="Times New Roman" panose="02020603050405020304" pitchFamily="18" charset="0"/>
                <a:ea typeface="Times New Roman" panose="02020603050405020304" pitchFamily="18" charset="0"/>
              </a:rPr>
              <a:t>tobulinti esamą reglamentavimą dėl trečiųjų šalių piliečių atvykimo darbo ar kitos teisėtos veiklos tikslais;</a:t>
            </a:r>
          </a:p>
          <a:p>
            <a:pPr marL="1600017" lvl="1" indent="-685800" algn="just">
              <a:buFontTx/>
              <a:buChar char="-"/>
            </a:pPr>
            <a:endParaRPr lang="lt-LT" sz="5400" dirty="0">
              <a:solidFill>
                <a:schemeClr val="tx2"/>
              </a:solidFill>
              <a:latin typeface="Times New Roman" panose="02020603050405020304" pitchFamily="18" charset="0"/>
              <a:ea typeface="Times New Roman" panose="02020603050405020304" pitchFamily="18" charset="0"/>
            </a:endParaRPr>
          </a:p>
          <a:p>
            <a:pPr marL="1600017" lvl="1" indent="-685800" algn="just">
              <a:buFontTx/>
              <a:buChar char="-"/>
            </a:pPr>
            <a:r>
              <a:rPr lang="lt-LT" sz="5400" dirty="0">
                <a:solidFill>
                  <a:schemeClr val="tx2"/>
                </a:solidFill>
                <a:latin typeface="Times New Roman" panose="02020603050405020304" pitchFamily="18" charset="0"/>
                <a:ea typeface="Times New Roman" panose="02020603050405020304" pitchFamily="18" charset="0"/>
              </a:rPr>
              <a:t>įgyvendinti priemones, kurios leistų supaprastinti ir pagreitinti imigracijos procedūras;</a:t>
            </a:r>
          </a:p>
          <a:p>
            <a:pPr marL="1600017" lvl="1" indent="-685800" algn="just">
              <a:buFontTx/>
              <a:buChar char="-"/>
            </a:pPr>
            <a:endParaRPr lang="lt-LT" sz="5400" dirty="0">
              <a:solidFill>
                <a:schemeClr val="tx2"/>
              </a:solidFill>
              <a:latin typeface="Times New Roman" panose="02020603050405020304" pitchFamily="18" charset="0"/>
              <a:ea typeface="Times New Roman" panose="02020603050405020304" pitchFamily="18" charset="0"/>
            </a:endParaRPr>
          </a:p>
          <a:p>
            <a:pPr lvl="1" algn="just"/>
            <a:r>
              <a:rPr lang="lt-LT" sz="5400" dirty="0">
                <a:solidFill>
                  <a:schemeClr val="tx2"/>
                </a:solidFill>
                <a:latin typeface="Times New Roman" panose="02020603050405020304" pitchFamily="18" charset="0"/>
                <a:ea typeface="Times New Roman" panose="02020603050405020304" pitchFamily="18" charset="0"/>
              </a:rPr>
              <a:t>- mažinti galimybes piktnaudžiauti procedūromis ir stiprinti užsieniečių teisėto buvimo kontrolę.</a:t>
            </a:r>
            <a:endParaRPr lang="lt-LT" sz="5400" dirty="0">
              <a:solidFill>
                <a:schemeClr val="tx2"/>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968506813"/>
      </p:ext>
    </p:extLst>
  </p:cSld>
  <p:clrMapOvr>
    <a:masterClrMapping/>
  </p:clrMapOvr>
  <p:transition advClick="0"/>
</p:sld>
</file>

<file path=ppt/theme/theme1.xml><?xml version="1.0" encoding="utf-8"?>
<a:theme xmlns:a="http://schemas.openxmlformats.org/drawingml/2006/main" name="Default Theme">
  <a:themeElements>
    <a:clrScheme name="CP Light 1">
      <a:dk1>
        <a:srgbClr val="999999"/>
      </a:dk1>
      <a:lt1>
        <a:srgbClr val="FFFFFF"/>
      </a:lt1>
      <a:dk2>
        <a:srgbClr val="494949"/>
      </a:dk2>
      <a:lt2>
        <a:srgbClr val="FFFFFF"/>
      </a:lt2>
      <a:accent1>
        <a:srgbClr val="00B7D5"/>
      </a:accent1>
      <a:accent2>
        <a:srgbClr val="03D1AF"/>
      </a:accent2>
      <a:accent3>
        <a:srgbClr val="E69E00"/>
      </a:accent3>
      <a:accent4>
        <a:srgbClr val="FF7043"/>
      </a:accent4>
      <a:accent5>
        <a:srgbClr val="2E2E35"/>
      </a:accent5>
      <a:accent6>
        <a:srgbClr val="999AA0"/>
      </a:accent6>
      <a:hlink>
        <a:srgbClr val="F33B48"/>
      </a:hlink>
      <a:folHlink>
        <a:srgbClr val="FFC000"/>
      </a:folHlink>
    </a:clrScheme>
    <a:fontScheme name="Custom 1">
      <a:majorFont>
        <a:latin typeface="Lato"/>
        <a:ea typeface=""/>
        <a:cs typeface=""/>
      </a:majorFont>
      <a:minorFont>
        <a:latin typeface="Lato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30159</TotalTime>
  <Words>978</Words>
  <Application>Microsoft Office PowerPoint</Application>
  <PresentationFormat>Custom</PresentationFormat>
  <Paragraphs>96</Paragraphs>
  <Slides>19</Slides>
  <Notes>19</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19</vt:i4>
      </vt:variant>
    </vt:vector>
  </HeadingPairs>
  <TitlesOfParts>
    <vt:vector size="29" baseType="lpstr">
      <vt:lpstr>Arial</vt:lpstr>
      <vt:lpstr>Bebas Neue</vt:lpstr>
      <vt:lpstr>Calibri</vt:lpstr>
      <vt:lpstr>Calibri Light</vt:lpstr>
      <vt:lpstr>Lato</vt:lpstr>
      <vt:lpstr>Lato Light</vt:lpstr>
      <vt:lpstr>Montserrat Light</vt:lpstr>
      <vt:lpstr>Roboto Black</vt:lpstr>
      <vt:lpstr>Times New Roman</vt:lpstr>
      <vt:lpstr>Default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Premium Presentations</dc:title>
  <dc:subject/>
  <dc:creator>Ieva Dirmaitė</dc:creator>
  <cp:keywords/>
  <dc:description/>
  <cp:lastModifiedBy>Asta</cp:lastModifiedBy>
  <cp:revision>6094</cp:revision>
  <cp:lastPrinted>2017-12-11T10:39:01Z</cp:lastPrinted>
  <dcterms:created xsi:type="dcterms:W3CDTF">2014-11-12T21:47:38Z</dcterms:created>
  <dcterms:modified xsi:type="dcterms:W3CDTF">2018-11-21T10:35:59Z</dcterms:modified>
  <cp:category/>
</cp:coreProperties>
</file>