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4" r:id="rId3"/>
    <p:sldId id="289" r:id="rId4"/>
    <p:sldId id="324" r:id="rId5"/>
    <p:sldId id="323" r:id="rId6"/>
    <p:sldId id="322" r:id="rId7"/>
    <p:sldId id="321" r:id="rId8"/>
    <p:sldId id="320" r:id="rId9"/>
    <p:sldId id="319" r:id="rId10"/>
    <p:sldId id="318" r:id="rId11"/>
    <p:sldId id="317" r:id="rId12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 Tauraitė Kavai" initials="ET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C00000"/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5T10:38:21.153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5T10:38:21.153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4856F-B1B6-4D25-9164-A6BD319E2EBB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t-LT"/>
        </a:p>
      </dgm:t>
    </dgm:pt>
    <dgm:pt modelId="{A492FA4D-3B62-4DD8-8EBB-61DDAA3ADAEB}">
      <dgm:prSet phldrT="[Tekstas]" custT="1"/>
      <dgm:spPr/>
      <dgm:t>
        <a:bodyPr/>
        <a:lstStyle/>
        <a:p>
          <a:r>
            <a:rPr lang="lt-LT" sz="1100" b="1" dirty="0"/>
            <a:t>Direktorius</a:t>
          </a:r>
        </a:p>
      </dgm:t>
    </dgm:pt>
    <dgm:pt modelId="{CBFE94E9-5B2E-448A-9D79-E92DBE89C04D}" type="parTrans" cxnId="{F0896F94-26A5-400B-B9AF-DDBABED2CD02}">
      <dgm:prSet/>
      <dgm:spPr/>
      <dgm:t>
        <a:bodyPr/>
        <a:lstStyle/>
        <a:p>
          <a:endParaRPr lang="lt-LT" sz="2400" b="1"/>
        </a:p>
      </dgm:t>
    </dgm:pt>
    <dgm:pt modelId="{60171F75-B183-469F-B71E-597177F841CF}" type="sibTrans" cxnId="{F0896F94-26A5-400B-B9AF-DDBABED2CD02}">
      <dgm:prSet/>
      <dgm:spPr/>
      <dgm:t>
        <a:bodyPr/>
        <a:lstStyle/>
        <a:p>
          <a:endParaRPr lang="lt-LT" sz="2400" b="1"/>
        </a:p>
      </dgm:t>
    </dgm:pt>
    <dgm:pt modelId="{A1874BBF-2478-4EF7-BB8D-44BB96E398A4}">
      <dgm:prSet phldrT="[Tekstas]" custT="1"/>
      <dgm:spPr/>
      <dgm:t>
        <a:bodyPr/>
        <a:lstStyle/>
        <a:p>
          <a:r>
            <a:rPr lang="lt-LT" sz="1100" b="1"/>
            <a:t>Bendrųjų reikalų skyrius</a:t>
          </a:r>
        </a:p>
      </dgm:t>
    </dgm:pt>
    <dgm:pt modelId="{3F20F018-94EB-47AA-97AA-A50F08721F1B}" type="parTrans" cxnId="{4BA55A9D-4C2E-4BCC-B86A-EA3EAC603BB3}">
      <dgm:prSet/>
      <dgm:spPr/>
      <dgm:t>
        <a:bodyPr/>
        <a:lstStyle/>
        <a:p>
          <a:endParaRPr lang="lt-LT" sz="2400" b="1"/>
        </a:p>
      </dgm:t>
    </dgm:pt>
    <dgm:pt modelId="{2BD60E8A-0121-4CBC-AE5B-451B98389731}" type="sibTrans" cxnId="{4BA55A9D-4C2E-4BCC-B86A-EA3EAC603BB3}">
      <dgm:prSet/>
      <dgm:spPr/>
      <dgm:t>
        <a:bodyPr/>
        <a:lstStyle/>
        <a:p>
          <a:endParaRPr lang="lt-LT" sz="2400" b="1"/>
        </a:p>
      </dgm:t>
    </dgm:pt>
    <dgm:pt modelId="{E24F7CD8-6698-46E3-B763-673A52A3BDEF}">
      <dgm:prSet phldrT="[Tekstas]" custT="1"/>
      <dgm:spPr/>
      <dgm:t>
        <a:bodyPr/>
        <a:lstStyle/>
        <a:p>
          <a:r>
            <a:rPr lang="lt-LT" sz="1100" b="1"/>
            <a:t>Klientų aptarnavimo departamentas</a:t>
          </a:r>
        </a:p>
      </dgm:t>
    </dgm:pt>
    <dgm:pt modelId="{9F802313-BA5F-439A-8BBC-CC2B09F67ED9}" type="parTrans" cxnId="{10E7B9E9-F57A-454B-A1B8-D7B6322E0049}">
      <dgm:prSet/>
      <dgm:spPr/>
      <dgm:t>
        <a:bodyPr/>
        <a:lstStyle/>
        <a:p>
          <a:endParaRPr lang="lt-LT" sz="2400" b="1"/>
        </a:p>
      </dgm:t>
    </dgm:pt>
    <dgm:pt modelId="{83A0D127-911B-47A3-8485-CF304A747080}" type="sibTrans" cxnId="{10E7B9E9-F57A-454B-A1B8-D7B6322E0049}">
      <dgm:prSet/>
      <dgm:spPr/>
      <dgm:t>
        <a:bodyPr/>
        <a:lstStyle/>
        <a:p>
          <a:endParaRPr lang="lt-LT" sz="2400" b="1"/>
        </a:p>
      </dgm:t>
    </dgm:pt>
    <dgm:pt modelId="{29208504-D079-4737-A553-56CF976597CA}">
      <dgm:prSet phldrT="[Tekstas]" custT="1"/>
      <dgm:spPr/>
      <dgm:t>
        <a:bodyPr/>
        <a:lstStyle/>
        <a:p>
          <a:r>
            <a:rPr lang="lt-LT" sz="1100" b="1"/>
            <a:t>Finansų ir apskaitos skyrius</a:t>
          </a:r>
        </a:p>
      </dgm:t>
    </dgm:pt>
    <dgm:pt modelId="{6A6C0D76-F697-4C2E-930E-6E87B17BCCE2}" type="parTrans" cxnId="{814A9F1A-6137-47CD-9B9C-E567EC128A76}">
      <dgm:prSet/>
      <dgm:spPr/>
      <dgm:t>
        <a:bodyPr/>
        <a:lstStyle/>
        <a:p>
          <a:endParaRPr lang="lt-LT" sz="2400" b="1"/>
        </a:p>
      </dgm:t>
    </dgm:pt>
    <dgm:pt modelId="{97500ED2-E2B9-45C1-8659-89CFACFBE1B1}" type="sibTrans" cxnId="{814A9F1A-6137-47CD-9B9C-E567EC128A76}">
      <dgm:prSet/>
      <dgm:spPr/>
      <dgm:t>
        <a:bodyPr/>
        <a:lstStyle/>
        <a:p>
          <a:endParaRPr lang="lt-LT" sz="2400" b="1"/>
        </a:p>
      </dgm:t>
    </dgm:pt>
    <dgm:pt modelId="{62D3862F-12DD-4877-9946-EC803FA93DD8}">
      <dgm:prSet phldrT="[Tekstas]" custT="1"/>
      <dgm:spPr/>
      <dgm:t>
        <a:bodyPr/>
        <a:lstStyle/>
        <a:p>
          <a:r>
            <a:rPr lang="lt-LT" sz="1100" b="1"/>
            <a:t>Jaunimo užimtumo skyrius</a:t>
          </a:r>
        </a:p>
      </dgm:t>
    </dgm:pt>
    <dgm:pt modelId="{5633CDDA-B330-4019-9E4F-309D7934AAA3}" type="parTrans" cxnId="{D3179BF0-00B9-4D26-B7E3-DA4B07A9B7F9}">
      <dgm:prSet/>
      <dgm:spPr/>
      <dgm:t>
        <a:bodyPr/>
        <a:lstStyle/>
        <a:p>
          <a:endParaRPr lang="lt-LT" sz="2400" b="1"/>
        </a:p>
      </dgm:t>
    </dgm:pt>
    <dgm:pt modelId="{47BB152B-5907-4CF8-A5C3-10BD0D1CD790}" type="sibTrans" cxnId="{D3179BF0-00B9-4D26-B7E3-DA4B07A9B7F9}">
      <dgm:prSet/>
      <dgm:spPr/>
      <dgm:t>
        <a:bodyPr/>
        <a:lstStyle/>
        <a:p>
          <a:endParaRPr lang="lt-LT" sz="2400" b="1"/>
        </a:p>
      </dgm:t>
    </dgm:pt>
    <dgm:pt modelId="{27FF515A-5A0F-41B2-A104-AFD99B22B365}">
      <dgm:prSet phldrT="[Tekstas]" custT="1"/>
      <dgm:spPr/>
      <dgm:t>
        <a:bodyPr/>
        <a:lstStyle/>
        <a:p>
          <a:r>
            <a:rPr lang="lt-LT" sz="1100" b="1"/>
            <a:t>Klientų aptarnavimo skyrius Nr. 1</a:t>
          </a:r>
        </a:p>
      </dgm:t>
    </dgm:pt>
    <dgm:pt modelId="{A3D22DBA-2390-4B02-8397-D529D5A1CE05}" type="parTrans" cxnId="{82BF26A0-E54C-4DE3-86B3-D521F7954D34}">
      <dgm:prSet/>
      <dgm:spPr/>
      <dgm:t>
        <a:bodyPr/>
        <a:lstStyle/>
        <a:p>
          <a:endParaRPr lang="lt-LT" sz="2400" b="1"/>
        </a:p>
      </dgm:t>
    </dgm:pt>
    <dgm:pt modelId="{38D65481-ACEE-4FDD-B3CA-A25916D788E6}" type="sibTrans" cxnId="{82BF26A0-E54C-4DE3-86B3-D521F7954D34}">
      <dgm:prSet/>
      <dgm:spPr/>
      <dgm:t>
        <a:bodyPr/>
        <a:lstStyle/>
        <a:p>
          <a:endParaRPr lang="lt-LT" sz="2400" b="1"/>
        </a:p>
      </dgm:t>
    </dgm:pt>
    <dgm:pt modelId="{7CD15285-AFA3-48F8-8324-235F6B3E3142}">
      <dgm:prSet phldrT="[Tekstas]" custT="1"/>
      <dgm:spPr/>
      <dgm:t>
        <a:bodyPr/>
        <a:lstStyle/>
        <a:p>
          <a:r>
            <a:rPr lang="lt-LT" sz="1100" b="1"/>
            <a:t>Klientų aptarnavimo skyrius Nr. 2</a:t>
          </a:r>
        </a:p>
      </dgm:t>
    </dgm:pt>
    <dgm:pt modelId="{3585533C-6EBE-4005-B29E-E5CDD82EA6ED}" type="parTrans" cxnId="{1B543730-97D8-4040-AB47-6A2CAF475957}">
      <dgm:prSet/>
      <dgm:spPr/>
      <dgm:t>
        <a:bodyPr/>
        <a:lstStyle/>
        <a:p>
          <a:endParaRPr lang="lt-LT" sz="2400" b="1"/>
        </a:p>
      </dgm:t>
    </dgm:pt>
    <dgm:pt modelId="{5F8733A8-EA06-44D4-9C98-DDB7F9B1318F}" type="sibTrans" cxnId="{1B543730-97D8-4040-AB47-6A2CAF475957}">
      <dgm:prSet/>
      <dgm:spPr/>
      <dgm:t>
        <a:bodyPr/>
        <a:lstStyle/>
        <a:p>
          <a:endParaRPr lang="lt-LT" sz="2400" b="1"/>
        </a:p>
      </dgm:t>
    </dgm:pt>
    <dgm:pt modelId="{3F20A158-E44F-4013-BF79-88FE5552EE5E}">
      <dgm:prSet phldrT="[Tekstas]" custT="1"/>
      <dgm:spPr/>
      <dgm:t>
        <a:bodyPr/>
        <a:lstStyle/>
        <a:p>
          <a:r>
            <a:rPr lang="lt-LT" sz="1100" b="1"/>
            <a:t>Klientų aptarnavimo skyrius Nr. ....</a:t>
          </a:r>
        </a:p>
      </dgm:t>
    </dgm:pt>
    <dgm:pt modelId="{DA15D690-3622-4362-9F90-FD32BB4FAB0B}" type="parTrans" cxnId="{B82921FE-D703-49B4-8059-67940AC86715}">
      <dgm:prSet/>
      <dgm:spPr/>
      <dgm:t>
        <a:bodyPr/>
        <a:lstStyle/>
        <a:p>
          <a:endParaRPr lang="lt-LT" sz="2400" b="1"/>
        </a:p>
      </dgm:t>
    </dgm:pt>
    <dgm:pt modelId="{EC0320C9-2A68-432E-A3A8-0BF8BB39F395}" type="sibTrans" cxnId="{B82921FE-D703-49B4-8059-67940AC86715}">
      <dgm:prSet/>
      <dgm:spPr/>
      <dgm:t>
        <a:bodyPr/>
        <a:lstStyle/>
        <a:p>
          <a:endParaRPr lang="lt-LT" sz="2400" b="1"/>
        </a:p>
      </dgm:t>
    </dgm:pt>
    <dgm:pt modelId="{A27E7D34-E09A-47EE-B2D3-01B2A9F10567}" type="pres">
      <dgm:prSet presAssocID="{5304856F-B1B6-4D25-9164-A6BD319E2E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B19EE1-965A-430C-8CEC-85CDAFA840FD}" type="pres">
      <dgm:prSet presAssocID="{A492FA4D-3B62-4DD8-8EBB-61DDAA3ADAEB}" presName="hierRoot1" presStyleCnt="0">
        <dgm:presLayoutVars>
          <dgm:hierBranch val="init"/>
        </dgm:presLayoutVars>
      </dgm:prSet>
      <dgm:spPr/>
    </dgm:pt>
    <dgm:pt modelId="{A308F85F-59FA-4F4D-A76A-68CAFFDF9BD4}" type="pres">
      <dgm:prSet presAssocID="{A492FA4D-3B62-4DD8-8EBB-61DDAA3ADAEB}" presName="rootComposite1" presStyleCnt="0"/>
      <dgm:spPr/>
    </dgm:pt>
    <dgm:pt modelId="{82CD3552-75AA-47D2-A817-0F783DA04B39}" type="pres">
      <dgm:prSet presAssocID="{A492FA4D-3B62-4DD8-8EBB-61DDAA3ADAEB}" presName="rootText1" presStyleLbl="node0" presStyleIdx="0" presStyleCnt="1" custLinFactY="-78628" custLinFactNeighborY="-100000">
        <dgm:presLayoutVars>
          <dgm:chPref val="3"/>
        </dgm:presLayoutVars>
      </dgm:prSet>
      <dgm:spPr/>
    </dgm:pt>
    <dgm:pt modelId="{C8A2C844-B709-4D33-8CC3-5E1CF053BFD6}" type="pres">
      <dgm:prSet presAssocID="{A492FA4D-3B62-4DD8-8EBB-61DDAA3ADAEB}" presName="rootConnector1" presStyleLbl="node1" presStyleIdx="0" presStyleCnt="0"/>
      <dgm:spPr/>
    </dgm:pt>
    <dgm:pt modelId="{EB5DCE6C-DD38-4711-878E-53EA9C203EA4}" type="pres">
      <dgm:prSet presAssocID="{A492FA4D-3B62-4DD8-8EBB-61DDAA3ADAEB}" presName="hierChild2" presStyleCnt="0"/>
      <dgm:spPr/>
    </dgm:pt>
    <dgm:pt modelId="{FF85C5A6-C9FD-4820-869C-081582832A7F}" type="pres">
      <dgm:prSet presAssocID="{3F20F018-94EB-47AA-97AA-A50F08721F1B}" presName="Name37" presStyleLbl="parChTrans1D2" presStyleIdx="0" presStyleCnt="3"/>
      <dgm:spPr/>
    </dgm:pt>
    <dgm:pt modelId="{5895631A-FAD5-4396-9509-258F1CEDE24C}" type="pres">
      <dgm:prSet presAssocID="{A1874BBF-2478-4EF7-BB8D-44BB96E398A4}" presName="hierRoot2" presStyleCnt="0">
        <dgm:presLayoutVars>
          <dgm:hierBranch val="init"/>
        </dgm:presLayoutVars>
      </dgm:prSet>
      <dgm:spPr/>
    </dgm:pt>
    <dgm:pt modelId="{18551322-7B78-4DAB-B34C-0FFE1F609B98}" type="pres">
      <dgm:prSet presAssocID="{A1874BBF-2478-4EF7-BB8D-44BB96E398A4}" presName="rootComposite" presStyleCnt="0"/>
      <dgm:spPr/>
    </dgm:pt>
    <dgm:pt modelId="{A63A5DB8-29C2-4DD1-9017-B4049CDF40DD}" type="pres">
      <dgm:prSet presAssocID="{A1874BBF-2478-4EF7-BB8D-44BB96E398A4}" presName="rootText" presStyleLbl="node2" presStyleIdx="0" presStyleCnt="3" custLinFactY="-78628" custLinFactNeighborY="-100000">
        <dgm:presLayoutVars>
          <dgm:chPref val="3"/>
        </dgm:presLayoutVars>
      </dgm:prSet>
      <dgm:spPr/>
    </dgm:pt>
    <dgm:pt modelId="{76D77D32-7EEA-44D3-A344-0386FF035870}" type="pres">
      <dgm:prSet presAssocID="{A1874BBF-2478-4EF7-BB8D-44BB96E398A4}" presName="rootConnector" presStyleLbl="node2" presStyleIdx="0" presStyleCnt="3"/>
      <dgm:spPr/>
    </dgm:pt>
    <dgm:pt modelId="{46D70312-FA57-4AD0-BFD6-5E004D5B21A9}" type="pres">
      <dgm:prSet presAssocID="{A1874BBF-2478-4EF7-BB8D-44BB96E398A4}" presName="hierChild4" presStyleCnt="0"/>
      <dgm:spPr/>
    </dgm:pt>
    <dgm:pt modelId="{E8D13F10-C6EE-4F23-ABD9-DE951FFF976E}" type="pres">
      <dgm:prSet presAssocID="{A1874BBF-2478-4EF7-BB8D-44BB96E398A4}" presName="hierChild5" presStyleCnt="0"/>
      <dgm:spPr/>
    </dgm:pt>
    <dgm:pt modelId="{12B39281-6C84-42D3-B633-73914126A68A}" type="pres">
      <dgm:prSet presAssocID="{9F802313-BA5F-439A-8BBC-CC2B09F67ED9}" presName="Name37" presStyleLbl="parChTrans1D2" presStyleIdx="1" presStyleCnt="3"/>
      <dgm:spPr/>
    </dgm:pt>
    <dgm:pt modelId="{AD958A1D-FC6A-4AED-A67E-99AF157D326B}" type="pres">
      <dgm:prSet presAssocID="{E24F7CD8-6698-46E3-B763-673A52A3BDEF}" presName="hierRoot2" presStyleCnt="0">
        <dgm:presLayoutVars>
          <dgm:hierBranch/>
        </dgm:presLayoutVars>
      </dgm:prSet>
      <dgm:spPr/>
    </dgm:pt>
    <dgm:pt modelId="{C8A4743D-EF27-4F30-9B83-4315C166836E}" type="pres">
      <dgm:prSet presAssocID="{E24F7CD8-6698-46E3-B763-673A52A3BDEF}" presName="rootComposite" presStyleCnt="0"/>
      <dgm:spPr/>
    </dgm:pt>
    <dgm:pt modelId="{C9F9E2CB-B74C-44EA-AAF8-DFE81392FAE6}" type="pres">
      <dgm:prSet presAssocID="{E24F7CD8-6698-46E3-B763-673A52A3BDEF}" presName="rootText" presStyleLbl="node2" presStyleIdx="1" presStyleCnt="3" custLinFactNeighborY="-78316">
        <dgm:presLayoutVars>
          <dgm:chPref val="3"/>
        </dgm:presLayoutVars>
      </dgm:prSet>
      <dgm:spPr/>
    </dgm:pt>
    <dgm:pt modelId="{D5E58CB2-3B51-4E9D-8387-052B72CF8EB2}" type="pres">
      <dgm:prSet presAssocID="{E24F7CD8-6698-46E3-B763-673A52A3BDEF}" presName="rootConnector" presStyleLbl="node2" presStyleIdx="1" presStyleCnt="3"/>
      <dgm:spPr/>
    </dgm:pt>
    <dgm:pt modelId="{A8F9B1D9-AAD3-47BB-BC4D-2746955DBD72}" type="pres">
      <dgm:prSet presAssocID="{E24F7CD8-6698-46E3-B763-673A52A3BDEF}" presName="hierChild4" presStyleCnt="0"/>
      <dgm:spPr/>
    </dgm:pt>
    <dgm:pt modelId="{250F21B6-38B2-4F58-B217-C4D8A9476731}" type="pres">
      <dgm:prSet presAssocID="{A3D22DBA-2390-4B02-8397-D529D5A1CE05}" presName="Name35" presStyleLbl="parChTrans1D3" presStyleIdx="0" presStyleCnt="4"/>
      <dgm:spPr/>
    </dgm:pt>
    <dgm:pt modelId="{EDA1389C-581C-4D3A-885E-49AAA4893772}" type="pres">
      <dgm:prSet presAssocID="{27FF515A-5A0F-41B2-A104-AFD99B22B365}" presName="hierRoot2" presStyleCnt="0">
        <dgm:presLayoutVars>
          <dgm:hierBranch val="init"/>
        </dgm:presLayoutVars>
      </dgm:prSet>
      <dgm:spPr/>
    </dgm:pt>
    <dgm:pt modelId="{F0043F4F-4294-497D-9E58-700E2B1211D3}" type="pres">
      <dgm:prSet presAssocID="{27FF515A-5A0F-41B2-A104-AFD99B22B365}" presName="rootComposite" presStyleCnt="0"/>
      <dgm:spPr/>
    </dgm:pt>
    <dgm:pt modelId="{D32C8AFB-9029-40B7-BECD-91C8D8820ACB}" type="pres">
      <dgm:prSet presAssocID="{27FF515A-5A0F-41B2-A104-AFD99B22B365}" presName="rootText" presStyleLbl="node3" presStyleIdx="0" presStyleCnt="4" custLinFactNeighborX="61087" custLinFactNeighborY="36971">
        <dgm:presLayoutVars>
          <dgm:chPref val="3"/>
        </dgm:presLayoutVars>
      </dgm:prSet>
      <dgm:spPr/>
    </dgm:pt>
    <dgm:pt modelId="{B9C9277E-6AE9-4881-B4B1-F0CC0525831B}" type="pres">
      <dgm:prSet presAssocID="{27FF515A-5A0F-41B2-A104-AFD99B22B365}" presName="rootConnector" presStyleLbl="node3" presStyleIdx="0" presStyleCnt="4"/>
      <dgm:spPr/>
    </dgm:pt>
    <dgm:pt modelId="{4AFB118D-72DD-4E41-B281-FE7E4B050FE3}" type="pres">
      <dgm:prSet presAssocID="{27FF515A-5A0F-41B2-A104-AFD99B22B365}" presName="hierChild4" presStyleCnt="0"/>
      <dgm:spPr/>
    </dgm:pt>
    <dgm:pt modelId="{E961204E-108A-4285-B033-F0DE9EA11CF0}" type="pres">
      <dgm:prSet presAssocID="{27FF515A-5A0F-41B2-A104-AFD99B22B365}" presName="hierChild5" presStyleCnt="0"/>
      <dgm:spPr/>
    </dgm:pt>
    <dgm:pt modelId="{E241250A-95B9-4266-ABA0-AEF0908324B3}" type="pres">
      <dgm:prSet presAssocID="{3585533C-6EBE-4005-B29E-E5CDD82EA6ED}" presName="Name35" presStyleLbl="parChTrans1D3" presStyleIdx="1" presStyleCnt="4"/>
      <dgm:spPr/>
    </dgm:pt>
    <dgm:pt modelId="{BFEE87DF-48D0-485D-9BF1-9D326C0FADD4}" type="pres">
      <dgm:prSet presAssocID="{7CD15285-AFA3-48F8-8324-235F6B3E3142}" presName="hierRoot2" presStyleCnt="0">
        <dgm:presLayoutVars>
          <dgm:hierBranch val="init"/>
        </dgm:presLayoutVars>
      </dgm:prSet>
      <dgm:spPr/>
    </dgm:pt>
    <dgm:pt modelId="{D57AD179-80DD-4D41-846B-C663B4849BBA}" type="pres">
      <dgm:prSet presAssocID="{7CD15285-AFA3-48F8-8324-235F6B3E3142}" presName="rootComposite" presStyleCnt="0"/>
      <dgm:spPr/>
    </dgm:pt>
    <dgm:pt modelId="{CAA146BE-C332-4CE5-A57E-DB63A4C20017}" type="pres">
      <dgm:prSet presAssocID="{7CD15285-AFA3-48F8-8324-235F6B3E3142}" presName="rootText" presStyleLbl="node3" presStyleIdx="1" presStyleCnt="4" custLinFactNeighborX="61663" custLinFactNeighborY="37197">
        <dgm:presLayoutVars>
          <dgm:chPref val="3"/>
        </dgm:presLayoutVars>
      </dgm:prSet>
      <dgm:spPr/>
    </dgm:pt>
    <dgm:pt modelId="{90652368-F4C5-41F8-8F7D-539603AA8576}" type="pres">
      <dgm:prSet presAssocID="{7CD15285-AFA3-48F8-8324-235F6B3E3142}" presName="rootConnector" presStyleLbl="node3" presStyleIdx="1" presStyleCnt="4"/>
      <dgm:spPr/>
    </dgm:pt>
    <dgm:pt modelId="{F3CE149A-E37F-4F11-A90C-34B2AD3E8FBE}" type="pres">
      <dgm:prSet presAssocID="{7CD15285-AFA3-48F8-8324-235F6B3E3142}" presName="hierChild4" presStyleCnt="0"/>
      <dgm:spPr/>
    </dgm:pt>
    <dgm:pt modelId="{02D8BF05-39B6-42E0-B18E-C49E4F18A6FC}" type="pres">
      <dgm:prSet presAssocID="{7CD15285-AFA3-48F8-8324-235F6B3E3142}" presName="hierChild5" presStyleCnt="0"/>
      <dgm:spPr/>
    </dgm:pt>
    <dgm:pt modelId="{F4DF5948-BFCC-4657-A3A5-D42B13AFA243}" type="pres">
      <dgm:prSet presAssocID="{DA15D690-3622-4362-9F90-FD32BB4FAB0B}" presName="Name35" presStyleLbl="parChTrans1D3" presStyleIdx="2" presStyleCnt="4"/>
      <dgm:spPr/>
    </dgm:pt>
    <dgm:pt modelId="{8FD2BAEB-58E2-415C-A062-9A05CAB7A9D9}" type="pres">
      <dgm:prSet presAssocID="{3F20A158-E44F-4013-BF79-88FE5552EE5E}" presName="hierRoot2" presStyleCnt="0">
        <dgm:presLayoutVars>
          <dgm:hierBranch val="init"/>
        </dgm:presLayoutVars>
      </dgm:prSet>
      <dgm:spPr/>
    </dgm:pt>
    <dgm:pt modelId="{79DEA7FD-E43E-4D42-B2B2-34F548841D43}" type="pres">
      <dgm:prSet presAssocID="{3F20A158-E44F-4013-BF79-88FE5552EE5E}" presName="rootComposite" presStyleCnt="0"/>
      <dgm:spPr/>
    </dgm:pt>
    <dgm:pt modelId="{95738D05-39ED-4257-B34E-8B2BA4FE4F78}" type="pres">
      <dgm:prSet presAssocID="{3F20A158-E44F-4013-BF79-88FE5552EE5E}" presName="rootText" presStyleLbl="node3" presStyleIdx="2" presStyleCnt="4" custLinFactNeighborX="62449" custLinFactNeighborY="36934">
        <dgm:presLayoutVars>
          <dgm:chPref val="3"/>
        </dgm:presLayoutVars>
      </dgm:prSet>
      <dgm:spPr/>
    </dgm:pt>
    <dgm:pt modelId="{4D1AF376-3156-47A8-B4C1-9CF190CBEFBB}" type="pres">
      <dgm:prSet presAssocID="{3F20A158-E44F-4013-BF79-88FE5552EE5E}" presName="rootConnector" presStyleLbl="node3" presStyleIdx="2" presStyleCnt="4"/>
      <dgm:spPr/>
    </dgm:pt>
    <dgm:pt modelId="{5592C3D9-3B3D-4244-BDDE-89ADA894B139}" type="pres">
      <dgm:prSet presAssocID="{3F20A158-E44F-4013-BF79-88FE5552EE5E}" presName="hierChild4" presStyleCnt="0"/>
      <dgm:spPr/>
    </dgm:pt>
    <dgm:pt modelId="{EE726647-2AD1-4362-B89F-EC39A4E59FF4}" type="pres">
      <dgm:prSet presAssocID="{3F20A158-E44F-4013-BF79-88FE5552EE5E}" presName="hierChild5" presStyleCnt="0"/>
      <dgm:spPr/>
    </dgm:pt>
    <dgm:pt modelId="{E180D0B0-E2FE-48E3-8EF4-332FE2DAFB5D}" type="pres">
      <dgm:prSet presAssocID="{5633CDDA-B330-4019-9E4F-309D7934AAA3}" presName="Name35" presStyleLbl="parChTrans1D3" presStyleIdx="3" presStyleCnt="4"/>
      <dgm:spPr/>
    </dgm:pt>
    <dgm:pt modelId="{60B1DB08-D162-4FF5-B2DC-A7EE3AF551AE}" type="pres">
      <dgm:prSet presAssocID="{62D3862F-12DD-4877-9946-EC803FA93DD8}" presName="hierRoot2" presStyleCnt="0">
        <dgm:presLayoutVars>
          <dgm:hierBranch val="init"/>
        </dgm:presLayoutVars>
      </dgm:prSet>
      <dgm:spPr/>
    </dgm:pt>
    <dgm:pt modelId="{9E151248-4CA3-4E3C-B909-3F95B36EEDF2}" type="pres">
      <dgm:prSet presAssocID="{62D3862F-12DD-4877-9946-EC803FA93DD8}" presName="rootComposite" presStyleCnt="0"/>
      <dgm:spPr/>
    </dgm:pt>
    <dgm:pt modelId="{4EF02B28-D8BB-4445-BF72-52D5A34AA125}" type="pres">
      <dgm:prSet presAssocID="{62D3862F-12DD-4877-9946-EC803FA93DD8}" presName="rootText" presStyleLbl="node3" presStyleIdx="3" presStyleCnt="4" custLinFactX="-101414" custLinFactY="-1875" custLinFactNeighborX="-200000" custLinFactNeighborY="-100000">
        <dgm:presLayoutVars>
          <dgm:chPref val="3"/>
        </dgm:presLayoutVars>
      </dgm:prSet>
      <dgm:spPr/>
    </dgm:pt>
    <dgm:pt modelId="{2451688E-055B-4B59-B3CF-FE6A25287F00}" type="pres">
      <dgm:prSet presAssocID="{62D3862F-12DD-4877-9946-EC803FA93DD8}" presName="rootConnector" presStyleLbl="node3" presStyleIdx="3" presStyleCnt="4"/>
      <dgm:spPr/>
    </dgm:pt>
    <dgm:pt modelId="{0677C462-7699-463A-9BA4-60808F5F35B4}" type="pres">
      <dgm:prSet presAssocID="{62D3862F-12DD-4877-9946-EC803FA93DD8}" presName="hierChild4" presStyleCnt="0"/>
      <dgm:spPr/>
    </dgm:pt>
    <dgm:pt modelId="{E6729491-0047-4F08-B218-EA0166EF311A}" type="pres">
      <dgm:prSet presAssocID="{62D3862F-12DD-4877-9946-EC803FA93DD8}" presName="hierChild5" presStyleCnt="0"/>
      <dgm:spPr/>
    </dgm:pt>
    <dgm:pt modelId="{A20EDB64-2C4F-46F3-9715-4FF6B26BB8E7}" type="pres">
      <dgm:prSet presAssocID="{E24F7CD8-6698-46E3-B763-673A52A3BDEF}" presName="hierChild5" presStyleCnt="0"/>
      <dgm:spPr/>
    </dgm:pt>
    <dgm:pt modelId="{2E7BD4AF-90F6-4532-AE68-ADFC178988BA}" type="pres">
      <dgm:prSet presAssocID="{6A6C0D76-F697-4C2E-930E-6E87B17BCCE2}" presName="Name37" presStyleLbl="parChTrans1D2" presStyleIdx="2" presStyleCnt="3"/>
      <dgm:spPr/>
    </dgm:pt>
    <dgm:pt modelId="{92B86B61-1140-461C-BF9E-5DD4539C2D82}" type="pres">
      <dgm:prSet presAssocID="{29208504-D079-4737-A553-56CF976597CA}" presName="hierRoot2" presStyleCnt="0">
        <dgm:presLayoutVars>
          <dgm:hierBranch val="init"/>
        </dgm:presLayoutVars>
      </dgm:prSet>
      <dgm:spPr/>
    </dgm:pt>
    <dgm:pt modelId="{5575B73B-3A29-4833-95B6-5E6AD61F98BE}" type="pres">
      <dgm:prSet presAssocID="{29208504-D079-4737-A553-56CF976597CA}" presName="rootComposite" presStyleCnt="0"/>
      <dgm:spPr/>
    </dgm:pt>
    <dgm:pt modelId="{89F759C6-6406-4E39-9DC5-D14E66D4C0B6}" type="pres">
      <dgm:prSet presAssocID="{29208504-D079-4737-A553-56CF976597CA}" presName="rootText" presStyleLbl="node2" presStyleIdx="2" presStyleCnt="3" custLinFactY="-78628" custLinFactNeighborY="-100000">
        <dgm:presLayoutVars>
          <dgm:chPref val="3"/>
        </dgm:presLayoutVars>
      </dgm:prSet>
      <dgm:spPr/>
    </dgm:pt>
    <dgm:pt modelId="{6E5BB3A4-ECC9-4199-A39B-89D7E51D8EB7}" type="pres">
      <dgm:prSet presAssocID="{29208504-D079-4737-A553-56CF976597CA}" presName="rootConnector" presStyleLbl="node2" presStyleIdx="2" presStyleCnt="3"/>
      <dgm:spPr/>
    </dgm:pt>
    <dgm:pt modelId="{A4D271F5-B1B1-44F2-94B4-4CE0C2E86CD7}" type="pres">
      <dgm:prSet presAssocID="{29208504-D079-4737-A553-56CF976597CA}" presName="hierChild4" presStyleCnt="0"/>
      <dgm:spPr/>
    </dgm:pt>
    <dgm:pt modelId="{4F217C2C-E94B-493A-9980-3733C3A699A9}" type="pres">
      <dgm:prSet presAssocID="{29208504-D079-4737-A553-56CF976597CA}" presName="hierChild5" presStyleCnt="0"/>
      <dgm:spPr/>
    </dgm:pt>
    <dgm:pt modelId="{C08599A1-17B1-4769-84F2-8A263037A7D2}" type="pres">
      <dgm:prSet presAssocID="{A492FA4D-3B62-4DD8-8EBB-61DDAA3ADAEB}" presName="hierChild3" presStyleCnt="0"/>
      <dgm:spPr/>
    </dgm:pt>
  </dgm:ptLst>
  <dgm:cxnLst>
    <dgm:cxn modelId="{BBCD7300-8692-418B-890F-EBBB2F3CBE3E}" type="presOf" srcId="{3F20A158-E44F-4013-BF79-88FE5552EE5E}" destId="{95738D05-39ED-4257-B34E-8B2BA4FE4F78}" srcOrd="0" destOrd="0" presId="urn:microsoft.com/office/officeart/2005/8/layout/orgChart1"/>
    <dgm:cxn modelId="{D48A900E-D7BE-4BB3-B84E-79731A4DEA7F}" type="presOf" srcId="{E24F7CD8-6698-46E3-B763-673A52A3BDEF}" destId="{C9F9E2CB-B74C-44EA-AAF8-DFE81392FAE6}" srcOrd="0" destOrd="0" presId="urn:microsoft.com/office/officeart/2005/8/layout/orgChart1"/>
    <dgm:cxn modelId="{2D95D60E-A41B-4290-A632-BD90AAEE4562}" type="presOf" srcId="{9F802313-BA5F-439A-8BBC-CC2B09F67ED9}" destId="{12B39281-6C84-42D3-B633-73914126A68A}" srcOrd="0" destOrd="0" presId="urn:microsoft.com/office/officeart/2005/8/layout/orgChart1"/>
    <dgm:cxn modelId="{90D16E19-1C6D-4E82-AB77-0501B377699A}" type="presOf" srcId="{7CD15285-AFA3-48F8-8324-235F6B3E3142}" destId="{90652368-F4C5-41F8-8F7D-539603AA8576}" srcOrd="1" destOrd="0" presId="urn:microsoft.com/office/officeart/2005/8/layout/orgChart1"/>
    <dgm:cxn modelId="{814A9F1A-6137-47CD-9B9C-E567EC128A76}" srcId="{A492FA4D-3B62-4DD8-8EBB-61DDAA3ADAEB}" destId="{29208504-D079-4737-A553-56CF976597CA}" srcOrd="2" destOrd="0" parTransId="{6A6C0D76-F697-4C2E-930E-6E87B17BCCE2}" sibTransId="{97500ED2-E2B9-45C1-8659-89CFACFBE1B1}"/>
    <dgm:cxn modelId="{B00B5E1D-A095-468A-87A3-2DC8C3AFCF93}" type="presOf" srcId="{29208504-D079-4737-A553-56CF976597CA}" destId="{6E5BB3A4-ECC9-4199-A39B-89D7E51D8EB7}" srcOrd="1" destOrd="0" presId="urn:microsoft.com/office/officeart/2005/8/layout/orgChart1"/>
    <dgm:cxn modelId="{414C9323-8ED1-41CD-BC48-7DC288A730E7}" type="presOf" srcId="{E24F7CD8-6698-46E3-B763-673A52A3BDEF}" destId="{D5E58CB2-3B51-4E9D-8387-052B72CF8EB2}" srcOrd="1" destOrd="0" presId="urn:microsoft.com/office/officeart/2005/8/layout/orgChart1"/>
    <dgm:cxn modelId="{1B543730-97D8-4040-AB47-6A2CAF475957}" srcId="{E24F7CD8-6698-46E3-B763-673A52A3BDEF}" destId="{7CD15285-AFA3-48F8-8324-235F6B3E3142}" srcOrd="1" destOrd="0" parTransId="{3585533C-6EBE-4005-B29E-E5CDD82EA6ED}" sibTransId="{5F8733A8-EA06-44D4-9C98-DDB7F9B1318F}"/>
    <dgm:cxn modelId="{5E9CCD37-EB04-4FFF-A6BC-6FDE79BF49E4}" type="presOf" srcId="{DA15D690-3622-4362-9F90-FD32BB4FAB0B}" destId="{F4DF5948-BFCC-4657-A3A5-D42B13AFA243}" srcOrd="0" destOrd="0" presId="urn:microsoft.com/office/officeart/2005/8/layout/orgChart1"/>
    <dgm:cxn modelId="{59803A60-18EC-443A-BD1C-53A124CB18E6}" type="presOf" srcId="{7CD15285-AFA3-48F8-8324-235F6B3E3142}" destId="{CAA146BE-C332-4CE5-A57E-DB63A4C20017}" srcOrd="0" destOrd="0" presId="urn:microsoft.com/office/officeart/2005/8/layout/orgChart1"/>
    <dgm:cxn modelId="{E29EB647-0F01-46E9-AF56-50AFDE9868AF}" type="presOf" srcId="{A1874BBF-2478-4EF7-BB8D-44BB96E398A4}" destId="{76D77D32-7EEA-44D3-A344-0386FF035870}" srcOrd="1" destOrd="0" presId="urn:microsoft.com/office/officeart/2005/8/layout/orgChart1"/>
    <dgm:cxn modelId="{6F0CCA4D-CDEC-4AF9-B64E-1C190A54400E}" type="presOf" srcId="{A492FA4D-3B62-4DD8-8EBB-61DDAA3ADAEB}" destId="{C8A2C844-B709-4D33-8CC3-5E1CF053BFD6}" srcOrd="1" destOrd="0" presId="urn:microsoft.com/office/officeart/2005/8/layout/orgChart1"/>
    <dgm:cxn modelId="{56BBDD51-347B-42CE-843F-E66CB4E92088}" type="presOf" srcId="{5633CDDA-B330-4019-9E4F-309D7934AAA3}" destId="{E180D0B0-E2FE-48E3-8EF4-332FE2DAFB5D}" srcOrd="0" destOrd="0" presId="urn:microsoft.com/office/officeart/2005/8/layout/orgChart1"/>
    <dgm:cxn modelId="{866C9A72-12DF-4267-90A2-8189FF2F12BB}" type="presOf" srcId="{6A6C0D76-F697-4C2E-930E-6E87B17BCCE2}" destId="{2E7BD4AF-90F6-4532-AE68-ADFC178988BA}" srcOrd="0" destOrd="0" presId="urn:microsoft.com/office/officeart/2005/8/layout/orgChart1"/>
    <dgm:cxn modelId="{DCC0EA52-13FF-4AF1-9DFF-DAEE4C01BE9E}" type="presOf" srcId="{62D3862F-12DD-4877-9946-EC803FA93DD8}" destId="{2451688E-055B-4B59-B3CF-FE6A25287F00}" srcOrd="1" destOrd="0" presId="urn:microsoft.com/office/officeart/2005/8/layout/orgChart1"/>
    <dgm:cxn modelId="{9093BD75-7DB1-474C-B16E-2A687C8BBD76}" type="presOf" srcId="{3F20A158-E44F-4013-BF79-88FE5552EE5E}" destId="{4D1AF376-3156-47A8-B4C1-9CF190CBEFBB}" srcOrd="1" destOrd="0" presId="urn:microsoft.com/office/officeart/2005/8/layout/orgChart1"/>
    <dgm:cxn modelId="{21D21B57-D2EF-4A05-8619-37B4B3347423}" type="presOf" srcId="{A3D22DBA-2390-4B02-8397-D529D5A1CE05}" destId="{250F21B6-38B2-4F58-B217-C4D8A9476731}" srcOrd="0" destOrd="0" presId="urn:microsoft.com/office/officeart/2005/8/layout/orgChart1"/>
    <dgm:cxn modelId="{1A0BBF7B-5CB5-45CE-8656-269F205B2E37}" type="presOf" srcId="{A492FA4D-3B62-4DD8-8EBB-61DDAA3ADAEB}" destId="{82CD3552-75AA-47D2-A817-0F783DA04B39}" srcOrd="0" destOrd="0" presId="urn:microsoft.com/office/officeart/2005/8/layout/orgChart1"/>
    <dgm:cxn modelId="{3FD6DF84-C8EE-4E02-BADA-B24DA1801786}" type="presOf" srcId="{3F20F018-94EB-47AA-97AA-A50F08721F1B}" destId="{FF85C5A6-C9FD-4820-869C-081582832A7F}" srcOrd="0" destOrd="0" presId="urn:microsoft.com/office/officeart/2005/8/layout/orgChart1"/>
    <dgm:cxn modelId="{F0896F94-26A5-400B-B9AF-DDBABED2CD02}" srcId="{5304856F-B1B6-4D25-9164-A6BD319E2EBB}" destId="{A492FA4D-3B62-4DD8-8EBB-61DDAA3ADAEB}" srcOrd="0" destOrd="0" parTransId="{CBFE94E9-5B2E-448A-9D79-E92DBE89C04D}" sibTransId="{60171F75-B183-469F-B71E-597177F841CF}"/>
    <dgm:cxn modelId="{4BA55A9D-4C2E-4BCC-B86A-EA3EAC603BB3}" srcId="{A492FA4D-3B62-4DD8-8EBB-61DDAA3ADAEB}" destId="{A1874BBF-2478-4EF7-BB8D-44BB96E398A4}" srcOrd="0" destOrd="0" parTransId="{3F20F018-94EB-47AA-97AA-A50F08721F1B}" sibTransId="{2BD60E8A-0121-4CBC-AE5B-451B98389731}"/>
    <dgm:cxn modelId="{82BF26A0-E54C-4DE3-86B3-D521F7954D34}" srcId="{E24F7CD8-6698-46E3-B763-673A52A3BDEF}" destId="{27FF515A-5A0F-41B2-A104-AFD99B22B365}" srcOrd="0" destOrd="0" parTransId="{A3D22DBA-2390-4B02-8397-D529D5A1CE05}" sibTransId="{38D65481-ACEE-4FDD-B3CA-A25916D788E6}"/>
    <dgm:cxn modelId="{C462ACB5-36F0-4112-A35A-22E343C736BA}" type="presOf" srcId="{27FF515A-5A0F-41B2-A104-AFD99B22B365}" destId="{B9C9277E-6AE9-4881-B4B1-F0CC0525831B}" srcOrd="1" destOrd="0" presId="urn:microsoft.com/office/officeart/2005/8/layout/orgChart1"/>
    <dgm:cxn modelId="{744482CC-B733-461B-924F-C087F044316D}" type="presOf" srcId="{A1874BBF-2478-4EF7-BB8D-44BB96E398A4}" destId="{A63A5DB8-29C2-4DD1-9017-B4049CDF40DD}" srcOrd="0" destOrd="0" presId="urn:microsoft.com/office/officeart/2005/8/layout/orgChart1"/>
    <dgm:cxn modelId="{103CB2D8-3D56-43BF-B48A-5EED6661377D}" type="presOf" srcId="{27FF515A-5A0F-41B2-A104-AFD99B22B365}" destId="{D32C8AFB-9029-40B7-BECD-91C8D8820ACB}" srcOrd="0" destOrd="0" presId="urn:microsoft.com/office/officeart/2005/8/layout/orgChart1"/>
    <dgm:cxn modelId="{830B97E0-2BD7-40B8-AD14-B10A5B3754E2}" type="presOf" srcId="{3585533C-6EBE-4005-B29E-E5CDD82EA6ED}" destId="{E241250A-95B9-4266-ABA0-AEF0908324B3}" srcOrd="0" destOrd="0" presId="urn:microsoft.com/office/officeart/2005/8/layout/orgChart1"/>
    <dgm:cxn modelId="{10E7B9E9-F57A-454B-A1B8-D7B6322E0049}" srcId="{A492FA4D-3B62-4DD8-8EBB-61DDAA3ADAEB}" destId="{E24F7CD8-6698-46E3-B763-673A52A3BDEF}" srcOrd="1" destOrd="0" parTransId="{9F802313-BA5F-439A-8BBC-CC2B09F67ED9}" sibTransId="{83A0D127-911B-47A3-8485-CF304A747080}"/>
    <dgm:cxn modelId="{AB69CAEA-C437-4D1C-9C40-47C872FD67E9}" type="presOf" srcId="{5304856F-B1B6-4D25-9164-A6BD319E2EBB}" destId="{A27E7D34-E09A-47EE-B2D3-01B2A9F10567}" srcOrd="0" destOrd="0" presId="urn:microsoft.com/office/officeart/2005/8/layout/orgChart1"/>
    <dgm:cxn modelId="{D3179BF0-00B9-4D26-B7E3-DA4B07A9B7F9}" srcId="{E24F7CD8-6698-46E3-B763-673A52A3BDEF}" destId="{62D3862F-12DD-4877-9946-EC803FA93DD8}" srcOrd="3" destOrd="0" parTransId="{5633CDDA-B330-4019-9E4F-309D7934AAA3}" sibTransId="{47BB152B-5907-4CF8-A5C3-10BD0D1CD790}"/>
    <dgm:cxn modelId="{EC621EF6-6C97-4F07-9176-C399BA5065A6}" type="presOf" srcId="{62D3862F-12DD-4877-9946-EC803FA93DD8}" destId="{4EF02B28-D8BB-4445-BF72-52D5A34AA125}" srcOrd="0" destOrd="0" presId="urn:microsoft.com/office/officeart/2005/8/layout/orgChart1"/>
    <dgm:cxn modelId="{C372FAFB-1107-4AB7-BAE4-E66E0B3FB9EC}" type="presOf" srcId="{29208504-D079-4737-A553-56CF976597CA}" destId="{89F759C6-6406-4E39-9DC5-D14E66D4C0B6}" srcOrd="0" destOrd="0" presId="urn:microsoft.com/office/officeart/2005/8/layout/orgChart1"/>
    <dgm:cxn modelId="{B82921FE-D703-49B4-8059-67940AC86715}" srcId="{E24F7CD8-6698-46E3-B763-673A52A3BDEF}" destId="{3F20A158-E44F-4013-BF79-88FE5552EE5E}" srcOrd="2" destOrd="0" parTransId="{DA15D690-3622-4362-9F90-FD32BB4FAB0B}" sibTransId="{EC0320C9-2A68-432E-A3A8-0BF8BB39F395}"/>
    <dgm:cxn modelId="{8C04C9E3-CC18-41DD-97EF-31A19FCB31BE}" type="presParOf" srcId="{A27E7D34-E09A-47EE-B2D3-01B2A9F10567}" destId="{EDB19EE1-965A-430C-8CEC-85CDAFA840FD}" srcOrd="0" destOrd="0" presId="urn:microsoft.com/office/officeart/2005/8/layout/orgChart1"/>
    <dgm:cxn modelId="{DE96A75E-22BB-4A78-B64E-E7DF0C0E81FE}" type="presParOf" srcId="{EDB19EE1-965A-430C-8CEC-85CDAFA840FD}" destId="{A308F85F-59FA-4F4D-A76A-68CAFFDF9BD4}" srcOrd="0" destOrd="0" presId="urn:microsoft.com/office/officeart/2005/8/layout/orgChart1"/>
    <dgm:cxn modelId="{82F0A453-7A97-4E92-BE39-49715075F063}" type="presParOf" srcId="{A308F85F-59FA-4F4D-A76A-68CAFFDF9BD4}" destId="{82CD3552-75AA-47D2-A817-0F783DA04B39}" srcOrd="0" destOrd="0" presId="urn:microsoft.com/office/officeart/2005/8/layout/orgChart1"/>
    <dgm:cxn modelId="{7CBE8182-5BA4-40DB-B55C-217410276304}" type="presParOf" srcId="{A308F85F-59FA-4F4D-A76A-68CAFFDF9BD4}" destId="{C8A2C844-B709-4D33-8CC3-5E1CF053BFD6}" srcOrd="1" destOrd="0" presId="urn:microsoft.com/office/officeart/2005/8/layout/orgChart1"/>
    <dgm:cxn modelId="{5EB6787C-8595-4C93-86FA-F875A47B82D2}" type="presParOf" srcId="{EDB19EE1-965A-430C-8CEC-85CDAFA840FD}" destId="{EB5DCE6C-DD38-4711-878E-53EA9C203EA4}" srcOrd="1" destOrd="0" presId="urn:microsoft.com/office/officeart/2005/8/layout/orgChart1"/>
    <dgm:cxn modelId="{6F2A2C62-C0DD-46F9-B932-681E37FB69D0}" type="presParOf" srcId="{EB5DCE6C-DD38-4711-878E-53EA9C203EA4}" destId="{FF85C5A6-C9FD-4820-869C-081582832A7F}" srcOrd="0" destOrd="0" presId="urn:microsoft.com/office/officeart/2005/8/layout/orgChart1"/>
    <dgm:cxn modelId="{0CC1E390-DC71-4D3C-86D5-D7F5E77F89C1}" type="presParOf" srcId="{EB5DCE6C-DD38-4711-878E-53EA9C203EA4}" destId="{5895631A-FAD5-4396-9509-258F1CEDE24C}" srcOrd="1" destOrd="0" presId="urn:microsoft.com/office/officeart/2005/8/layout/orgChart1"/>
    <dgm:cxn modelId="{943ED9B7-5CFA-48BC-B0FC-D1638821180D}" type="presParOf" srcId="{5895631A-FAD5-4396-9509-258F1CEDE24C}" destId="{18551322-7B78-4DAB-B34C-0FFE1F609B98}" srcOrd="0" destOrd="0" presId="urn:microsoft.com/office/officeart/2005/8/layout/orgChart1"/>
    <dgm:cxn modelId="{258DECF4-2348-4439-8A10-2369B310FB32}" type="presParOf" srcId="{18551322-7B78-4DAB-B34C-0FFE1F609B98}" destId="{A63A5DB8-29C2-4DD1-9017-B4049CDF40DD}" srcOrd="0" destOrd="0" presId="urn:microsoft.com/office/officeart/2005/8/layout/orgChart1"/>
    <dgm:cxn modelId="{0279EA64-5C09-4848-BE48-0927A08D2905}" type="presParOf" srcId="{18551322-7B78-4DAB-B34C-0FFE1F609B98}" destId="{76D77D32-7EEA-44D3-A344-0386FF035870}" srcOrd="1" destOrd="0" presId="urn:microsoft.com/office/officeart/2005/8/layout/orgChart1"/>
    <dgm:cxn modelId="{043C6798-94ED-4E9F-9A3A-6A57B77177BF}" type="presParOf" srcId="{5895631A-FAD5-4396-9509-258F1CEDE24C}" destId="{46D70312-FA57-4AD0-BFD6-5E004D5B21A9}" srcOrd="1" destOrd="0" presId="urn:microsoft.com/office/officeart/2005/8/layout/orgChart1"/>
    <dgm:cxn modelId="{617E6A2C-A0B5-41CD-81F4-86A48E99F178}" type="presParOf" srcId="{5895631A-FAD5-4396-9509-258F1CEDE24C}" destId="{E8D13F10-C6EE-4F23-ABD9-DE951FFF976E}" srcOrd="2" destOrd="0" presId="urn:microsoft.com/office/officeart/2005/8/layout/orgChart1"/>
    <dgm:cxn modelId="{A266F9EF-8221-4A23-83BF-8C8F6F5123E8}" type="presParOf" srcId="{EB5DCE6C-DD38-4711-878E-53EA9C203EA4}" destId="{12B39281-6C84-42D3-B633-73914126A68A}" srcOrd="2" destOrd="0" presId="urn:microsoft.com/office/officeart/2005/8/layout/orgChart1"/>
    <dgm:cxn modelId="{B58C8961-1553-406F-A852-FB9EFAB3AEB3}" type="presParOf" srcId="{EB5DCE6C-DD38-4711-878E-53EA9C203EA4}" destId="{AD958A1D-FC6A-4AED-A67E-99AF157D326B}" srcOrd="3" destOrd="0" presId="urn:microsoft.com/office/officeart/2005/8/layout/orgChart1"/>
    <dgm:cxn modelId="{902B7648-8E20-4937-B0ED-EE59DC92D24A}" type="presParOf" srcId="{AD958A1D-FC6A-4AED-A67E-99AF157D326B}" destId="{C8A4743D-EF27-4F30-9B83-4315C166836E}" srcOrd="0" destOrd="0" presId="urn:microsoft.com/office/officeart/2005/8/layout/orgChart1"/>
    <dgm:cxn modelId="{152F38F4-40C5-45EF-817C-954B0FA893C4}" type="presParOf" srcId="{C8A4743D-EF27-4F30-9B83-4315C166836E}" destId="{C9F9E2CB-B74C-44EA-AAF8-DFE81392FAE6}" srcOrd="0" destOrd="0" presId="urn:microsoft.com/office/officeart/2005/8/layout/orgChart1"/>
    <dgm:cxn modelId="{29D99D3B-D03C-4453-8FF4-E3EC138534D4}" type="presParOf" srcId="{C8A4743D-EF27-4F30-9B83-4315C166836E}" destId="{D5E58CB2-3B51-4E9D-8387-052B72CF8EB2}" srcOrd="1" destOrd="0" presId="urn:microsoft.com/office/officeart/2005/8/layout/orgChart1"/>
    <dgm:cxn modelId="{985BC053-5991-4E6C-8E35-699CF37B7B7E}" type="presParOf" srcId="{AD958A1D-FC6A-4AED-A67E-99AF157D326B}" destId="{A8F9B1D9-AAD3-47BB-BC4D-2746955DBD72}" srcOrd="1" destOrd="0" presId="urn:microsoft.com/office/officeart/2005/8/layout/orgChart1"/>
    <dgm:cxn modelId="{DD7548D4-5EC0-4E9F-AF2C-DF56FEF7B9DC}" type="presParOf" srcId="{A8F9B1D9-AAD3-47BB-BC4D-2746955DBD72}" destId="{250F21B6-38B2-4F58-B217-C4D8A9476731}" srcOrd="0" destOrd="0" presId="urn:microsoft.com/office/officeart/2005/8/layout/orgChart1"/>
    <dgm:cxn modelId="{7087E219-3953-4E74-B505-78D7E485A8D1}" type="presParOf" srcId="{A8F9B1D9-AAD3-47BB-BC4D-2746955DBD72}" destId="{EDA1389C-581C-4D3A-885E-49AAA4893772}" srcOrd="1" destOrd="0" presId="urn:microsoft.com/office/officeart/2005/8/layout/orgChart1"/>
    <dgm:cxn modelId="{FBB769B3-A1E6-4A46-99E6-1EF86618DD7C}" type="presParOf" srcId="{EDA1389C-581C-4D3A-885E-49AAA4893772}" destId="{F0043F4F-4294-497D-9E58-700E2B1211D3}" srcOrd="0" destOrd="0" presId="urn:microsoft.com/office/officeart/2005/8/layout/orgChart1"/>
    <dgm:cxn modelId="{D9777BC4-6352-4138-946F-8C458BDFEFBE}" type="presParOf" srcId="{F0043F4F-4294-497D-9E58-700E2B1211D3}" destId="{D32C8AFB-9029-40B7-BECD-91C8D8820ACB}" srcOrd="0" destOrd="0" presId="urn:microsoft.com/office/officeart/2005/8/layout/orgChart1"/>
    <dgm:cxn modelId="{61B8C924-A08B-48B2-8ECE-1AD9CC00AB12}" type="presParOf" srcId="{F0043F4F-4294-497D-9E58-700E2B1211D3}" destId="{B9C9277E-6AE9-4881-B4B1-F0CC0525831B}" srcOrd="1" destOrd="0" presId="urn:microsoft.com/office/officeart/2005/8/layout/orgChart1"/>
    <dgm:cxn modelId="{33124515-AAD6-4FB5-9E29-43A3370F7E1E}" type="presParOf" srcId="{EDA1389C-581C-4D3A-885E-49AAA4893772}" destId="{4AFB118D-72DD-4E41-B281-FE7E4B050FE3}" srcOrd="1" destOrd="0" presId="urn:microsoft.com/office/officeart/2005/8/layout/orgChart1"/>
    <dgm:cxn modelId="{0EC4CE95-414B-4A5D-ACFD-4CC85DEDE166}" type="presParOf" srcId="{EDA1389C-581C-4D3A-885E-49AAA4893772}" destId="{E961204E-108A-4285-B033-F0DE9EA11CF0}" srcOrd="2" destOrd="0" presId="urn:microsoft.com/office/officeart/2005/8/layout/orgChart1"/>
    <dgm:cxn modelId="{CE95AB0C-D2C1-4F22-B3B4-B7522CD80CD4}" type="presParOf" srcId="{A8F9B1D9-AAD3-47BB-BC4D-2746955DBD72}" destId="{E241250A-95B9-4266-ABA0-AEF0908324B3}" srcOrd="2" destOrd="0" presId="urn:microsoft.com/office/officeart/2005/8/layout/orgChart1"/>
    <dgm:cxn modelId="{186E0AC6-5132-458C-B95C-B6292780D48B}" type="presParOf" srcId="{A8F9B1D9-AAD3-47BB-BC4D-2746955DBD72}" destId="{BFEE87DF-48D0-485D-9BF1-9D326C0FADD4}" srcOrd="3" destOrd="0" presId="urn:microsoft.com/office/officeart/2005/8/layout/orgChart1"/>
    <dgm:cxn modelId="{1F544B41-CDE1-4AFC-89E0-382E1F51B080}" type="presParOf" srcId="{BFEE87DF-48D0-485D-9BF1-9D326C0FADD4}" destId="{D57AD179-80DD-4D41-846B-C663B4849BBA}" srcOrd="0" destOrd="0" presId="urn:microsoft.com/office/officeart/2005/8/layout/orgChart1"/>
    <dgm:cxn modelId="{B12744B2-7DE7-4FC1-B383-0108E13B9BAF}" type="presParOf" srcId="{D57AD179-80DD-4D41-846B-C663B4849BBA}" destId="{CAA146BE-C332-4CE5-A57E-DB63A4C20017}" srcOrd="0" destOrd="0" presId="urn:microsoft.com/office/officeart/2005/8/layout/orgChart1"/>
    <dgm:cxn modelId="{9F7769B2-2B77-4276-AFF7-DCBC76253835}" type="presParOf" srcId="{D57AD179-80DD-4D41-846B-C663B4849BBA}" destId="{90652368-F4C5-41F8-8F7D-539603AA8576}" srcOrd="1" destOrd="0" presId="urn:microsoft.com/office/officeart/2005/8/layout/orgChart1"/>
    <dgm:cxn modelId="{382D32C2-AEC9-47A6-BEAB-5E435B0213BE}" type="presParOf" srcId="{BFEE87DF-48D0-485D-9BF1-9D326C0FADD4}" destId="{F3CE149A-E37F-4F11-A90C-34B2AD3E8FBE}" srcOrd="1" destOrd="0" presId="urn:microsoft.com/office/officeart/2005/8/layout/orgChart1"/>
    <dgm:cxn modelId="{3E37442B-8C95-4AA5-A5EF-6F0208EA52D6}" type="presParOf" srcId="{BFEE87DF-48D0-485D-9BF1-9D326C0FADD4}" destId="{02D8BF05-39B6-42E0-B18E-C49E4F18A6FC}" srcOrd="2" destOrd="0" presId="urn:microsoft.com/office/officeart/2005/8/layout/orgChart1"/>
    <dgm:cxn modelId="{9B312F70-A067-45FF-A65D-74C0030C615D}" type="presParOf" srcId="{A8F9B1D9-AAD3-47BB-BC4D-2746955DBD72}" destId="{F4DF5948-BFCC-4657-A3A5-D42B13AFA243}" srcOrd="4" destOrd="0" presId="urn:microsoft.com/office/officeart/2005/8/layout/orgChart1"/>
    <dgm:cxn modelId="{742CDE54-8B02-4241-B1BB-99813794297C}" type="presParOf" srcId="{A8F9B1D9-AAD3-47BB-BC4D-2746955DBD72}" destId="{8FD2BAEB-58E2-415C-A062-9A05CAB7A9D9}" srcOrd="5" destOrd="0" presId="urn:microsoft.com/office/officeart/2005/8/layout/orgChart1"/>
    <dgm:cxn modelId="{19CA8DAD-CB82-417F-AD8E-877C7C230005}" type="presParOf" srcId="{8FD2BAEB-58E2-415C-A062-9A05CAB7A9D9}" destId="{79DEA7FD-E43E-4D42-B2B2-34F548841D43}" srcOrd="0" destOrd="0" presId="urn:microsoft.com/office/officeart/2005/8/layout/orgChart1"/>
    <dgm:cxn modelId="{8DDF090F-0400-4A58-92E7-44A73E2B026E}" type="presParOf" srcId="{79DEA7FD-E43E-4D42-B2B2-34F548841D43}" destId="{95738D05-39ED-4257-B34E-8B2BA4FE4F78}" srcOrd="0" destOrd="0" presId="urn:microsoft.com/office/officeart/2005/8/layout/orgChart1"/>
    <dgm:cxn modelId="{919BB409-03C3-4443-9330-B7F2663E9FA9}" type="presParOf" srcId="{79DEA7FD-E43E-4D42-B2B2-34F548841D43}" destId="{4D1AF376-3156-47A8-B4C1-9CF190CBEFBB}" srcOrd="1" destOrd="0" presId="urn:microsoft.com/office/officeart/2005/8/layout/orgChart1"/>
    <dgm:cxn modelId="{F3986433-85AC-40EF-8070-7EDEFCF0B7DC}" type="presParOf" srcId="{8FD2BAEB-58E2-415C-A062-9A05CAB7A9D9}" destId="{5592C3D9-3B3D-4244-BDDE-89ADA894B139}" srcOrd="1" destOrd="0" presId="urn:microsoft.com/office/officeart/2005/8/layout/orgChart1"/>
    <dgm:cxn modelId="{2AF1A912-AEB1-46BB-8D69-9D11D9DC45BD}" type="presParOf" srcId="{8FD2BAEB-58E2-415C-A062-9A05CAB7A9D9}" destId="{EE726647-2AD1-4362-B89F-EC39A4E59FF4}" srcOrd="2" destOrd="0" presId="urn:microsoft.com/office/officeart/2005/8/layout/orgChart1"/>
    <dgm:cxn modelId="{0F98437E-CDAD-4934-AAC9-95E691CC4358}" type="presParOf" srcId="{A8F9B1D9-AAD3-47BB-BC4D-2746955DBD72}" destId="{E180D0B0-E2FE-48E3-8EF4-332FE2DAFB5D}" srcOrd="6" destOrd="0" presId="urn:microsoft.com/office/officeart/2005/8/layout/orgChart1"/>
    <dgm:cxn modelId="{3260ADD2-4029-48C6-8A71-AC8174549CE6}" type="presParOf" srcId="{A8F9B1D9-AAD3-47BB-BC4D-2746955DBD72}" destId="{60B1DB08-D162-4FF5-B2DC-A7EE3AF551AE}" srcOrd="7" destOrd="0" presId="urn:microsoft.com/office/officeart/2005/8/layout/orgChart1"/>
    <dgm:cxn modelId="{0E9F053C-94CB-4842-88B5-C5078C74252C}" type="presParOf" srcId="{60B1DB08-D162-4FF5-B2DC-A7EE3AF551AE}" destId="{9E151248-4CA3-4E3C-B909-3F95B36EEDF2}" srcOrd="0" destOrd="0" presId="urn:microsoft.com/office/officeart/2005/8/layout/orgChart1"/>
    <dgm:cxn modelId="{08AF7B08-62A6-4D52-832E-0279F3938483}" type="presParOf" srcId="{9E151248-4CA3-4E3C-B909-3F95B36EEDF2}" destId="{4EF02B28-D8BB-4445-BF72-52D5A34AA125}" srcOrd="0" destOrd="0" presId="urn:microsoft.com/office/officeart/2005/8/layout/orgChart1"/>
    <dgm:cxn modelId="{EAC0A510-11E2-4939-83CE-A095F3CF7AE1}" type="presParOf" srcId="{9E151248-4CA3-4E3C-B909-3F95B36EEDF2}" destId="{2451688E-055B-4B59-B3CF-FE6A25287F00}" srcOrd="1" destOrd="0" presId="urn:microsoft.com/office/officeart/2005/8/layout/orgChart1"/>
    <dgm:cxn modelId="{19DACBA0-218A-4125-8D34-C258E048D668}" type="presParOf" srcId="{60B1DB08-D162-4FF5-B2DC-A7EE3AF551AE}" destId="{0677C462-7699-463A-9BA4-60808F5F35B4}" srcOrd="1" destOrd="0" presId="urn:microsoft.com/office/officeart/2005/8/layout/orgChart1"/>
    <dgm:cxn modelId="{F77983F0-A340-4325-97CB-3DC5EAB4481E}" type="presParOf" srcId="{60B1DB08-D162-4FF5-B2DC-A7EE3AF551AE}" destId="{E6729491-0047-4F08-B218-EA0166EF311A}" srcOrd="2" destOrd="0" presId="urn:microsoft.com/office/officeart/2005/8/layout/orgChart1"/>
    <dgm:cxn modelId="{9FA01B91-FA40-4583-8DAA-74782DA3DF6F}" type="presParOf" srcId="{AD958A1D-FC6A-4AED-A67E-99AF157D326B}" destId="{A20EDB64-2C4F-46F3-9715-4FF6B26BB8E7}" srcOrd="2" destOrd="0" presId="urn:microsoft.com/office/officeart/2005/8/layout/orgChart1"/>
    <dgm:cxn modelId="{F0B23976-0E77-4592-9158-A6059C43ECA6}" type="presParOf" srcId="{EB5DCE6C-DD38-4711-878E-53EA9C203EA4}" destId="{2E7BD4AF-90F6-4532-AE68-ADFC178988BA}" srcOrd="4" destOrd="0" presId="urn:microsoft.com/office/officeart/2005/8/layout/orgChart1"/>
    <dgm:cxn modelId="{2C2564DA-F099-4501-B35C-B7B2C8F7E80D}" type="presParOf" srcId="{EB5DCE6C-DD38-4711-878E-53EA9C203EA4}" destId="{92B86B61-1140-461C-BF9E-5DD4539C2D82}" srcOrd="5" destOrd="0" presId="urn:microsoft.com/office/officeart/2005/8/layout/orgChart1"/>
    <dgm:cxn modelId="{F50EA37F-D7BA-4966-8260-EC8971687DCA}" type="presParOf" srcId="{92B86B61-1140-461C-BF9E-5DD4539C2D82}" destId="{5575B73B-3A29-4833-95B6-5E6AD61F98BE}" srcOrd="0" destOrd="0" presId="urn:microsoft.com/office/officeart/2005/8/layout/orgChart1"/>
    <dgm:cxn modelId="{33F71571-9A2E-4F62-9191-5B72A88F783B}" type="presParOf" srcId="{5575B73B-3A29-4833-95B6-5E6AD61F98BE}" destId="{89F759C6-6406-4E39-9DC5-D14E66D4C0B6}" srcOrd="0" destOrd="0" presId="urn:microsoft.com/office/officeart/2005/8/layout/orgChart1"/>
    <dgm:cxn modelId="{27FFECB4-82E8-4E3D-B71D-5989E4F0CE5E}" type="presParOf" srcId="{5575B73B-3A29-4833-95B6-5E6AD61F98BE}" destId="{6E5BB3A4-ECC9-4199-A39B-89D7E51D8EB7}" srcOrd="1" destOrd="0" presId="urn:microsoft.com/office/officeart/2005/8/layout/orgChart1"/>
    <dgm:cxn modelId="{21272B3F-1EB9-47DD-8496-22647B3A6B2C}" type="presParOf" srcId="{92B86B61-1140-461C-BF9E-5DD4539C2D82}" destId="{A4D271F5-B1B1-44F2-94B4-4CE0C2E86CD7}" srcOrd="1" destOrd="0" presId="urn:microsoft.com/office/officeart/2005/8/layout/orgChart1"/>
    <dgm:cxn modelId="{A574919B-C664-4B25-B538-F1D3E742DBC9}" type="presParOf" srcId="{92B86B61-1140-461C-BF9E-5DD4539C2D82}" destId="{4F217C2C-E94B-493A-9980-3733C3A699A9}" srcOrd="2" destOrd="0" presId="urn:microsoft.com/office/officeart/2005/8/layout/orgChart1"/>
    <dgm:cxn modelId="{4B64FD2C-F007-4269-ABD8-D5A4086F07A8}" type="presParOf" srcId="{EDB19EE1-965A-430C-8CEC-85CDAFA840FD}" destId="{C08599A1-17B1-4769-84F2-8A263037A7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BD4AF-90F6-4532-AE68-ADFC178988BA}">
      <dsp:nvSpPr>
        <dsp:cNvPr id="0" name=""/>
        <dsp:cNvSpPr/>
      </dsp:nvSpPr>
      <dsp:spPr>
        <a:xfrm>
          <a:off x="2651131" y="1088496"/>
          <a:ext cx="1384255" cy="240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21"/>
              </a:lnTo>
              <a:lnTo>
                <a:pt x="1384255" y="120121"/>
              </a:lnTo>
              <a:lnTo>
                <a:pt x="1384255" y="2402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0D0B0-E2FE-48E3-8EF4-332FE2DAFB5D}">
      <dsp:nvSpPr>
        <dsp:cNvPr id="0" name=""/>
        <dsp:cNvSpPr/>
      </dsp:nvSpPr>
      <dsp:spPr>
        <a:xfrm>
          <a:off x="1279300" y="2474536"/>
          <a:ext cx="1371831" cy="105483"/>
        </a:xfrm>
        <a:custGeom>
          <a:avLst/>
          <a:gdLst/>
          <a:ahLst/>
          <a:cxnLst/>
          <a:rect l="0" t="0" r="0" b="0"/>
          <a:pathLst>
            <a:path>
              <a:moveTo>
                <a:pt x="1371831" y="0"/>
              </a:moveTo>
              <a:lnTo>
                <a:pt x="0" y="0"/>
              </a:lnTo>
              <a:lnTo>
                <a:pt x="0" y="1054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F5948-BFCC-4657-A3A5-D42B13AFA243}">
      <dsp:nvSpPr>
        <dsp:cNvPr id="0" name=""/>
        <dsp:cNvSpPr/>
      </dsp:nvSpPr>
      <dsp:spPr>
        <a:xfrm>
          <a:off x="2651131" y="2474536"/>
          <a:ext cx="1406551" cy="899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358"/>
              </a:lnTo>
              <a:lnTo>
                <a:pt x="1406551" y="779358"/>
              </a:lnTo>
              <a:lnTo>
                <a:pt x="1406551" y="8994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1250A-95B9-4266-ABA0-AEF0908324B3}">
      <dsp:nvSpPr>
        <dsp:cNvPr id="0" name=""/>
        <dsp:cNvSpPr/>
      </dsp:nvSpPr>
      <dsp:spPr>
        <a:xfrm>
          <a:off x="2605411" y="2474536"/>
          <a:ext cx="91440" cy="900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0862"/>
              </a:lnTo>
              <a:lnTo>
                <a:pt x="59024" y="780862"/>
              </a:lnTo>
              <a:lnTo>
                <a:pt x="59024" y="9009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F21B6-38B2-4F58-B217-C4D8A9476731}">
      <dsp:nvSpPr>
        <dsp:cNvPr id="0" name=""/>
        <dsp:cNvSpPr/>
      </dsp:nvSpPr>
      <dsp:spPr>
        <a:xfrm>
          <a:off x="1273591" y="2474536"/>
          <a:ext cx="1377539" cy="899691"/>
        </a:xfrm>
        <a:custGeom>
          <a:avLst/>
          <a:gdLst/>
          <a:ahLst/>
          <a:cxnLst/>
          <a:rect l="0" t="0" r="0" b="0"/>
          <a:pathLst>
            <a:path>
              <a:moveTo>
                <a:pt x="1377539" y="0"/>
              </a:moveTo>
              <a:lnTo>
                <a:pt x="1377539" y="779570"/>
              </a:lnTo>
              <a:lnTo>
                <a:pt x="0" y="779570"/>
              </a:lnTo>
              <a:lnTo>
                <a:pt x="0" y="8996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39281-6C84-42D3-B633-73914126A68A}">
      <dsp:nvSpPr>
        <dsp:cNvPr id="0" name=""/>
        <dsp:cNvSpPr/>
      </dsp:nvSpPr>
      <dsp:spPr>
        <a:xfrm>
          <a:off x="2605411" y="1088496"/>
          <a:ext cx="91440" cy="814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403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5C5A6-C9FD-4820-869C-081582832A7F}">
      <dsp:nvSpPr>
        <dsp:cNvPr id="0" name=""/>
        <dsp:cNvSpPr/>
      </dsp:nvSpPr>
      <dsp:spPr>
        <a:xfrm>
          <a:off x="1266876" y="1088496"/>
          <a:ext cx="1384255" cy="240242"/>
        </a:xfrm>
        <a:custGeom>
          <a:avLst/>
          <a:gdLst/>
          <a:ahLst/>
          <a:cxnLst/>
          <a:rect l="0" t="0" r="0" b="0"/>
          <a:pathLst>
            <a:path>
              <a:moveTo>
                <a:pt x="1384255" y="0"/>
              </a:moveTo>
              <a:lnTo>
                <a:pt x="1384255" y="120121"/>
              </a:lnTo>
              <a:lnTo>
                <a:pt x="0" y="120121"/>
              </a:lnTo>
              <a:lnTo>
                <a:pt x="0" y="2402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D3552-75AA-47D2-A817-0F783DA04B39}">
      <dsp:nvSpPr>
        <dsp:cNvPr id="0" name=""/>
        <dsp:cNvSpPr/>
      </dsp:nvSpPr>
      <dsp:spPr>
        <a:xfrm>
          <a:off x="2079125" y="516490"/>
          <a:ext cx="1144012" cy="5720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 dirty="0"/>
            <a:t>Direktorius</a:t>
          </a:r>
        </a:p>
      </dsp:txBody>
      <dsp:txXfrm>
        <a:off x="2079125" y="516490"/>
        <a:ext cx="1144012" cy="572006"/>
      </dsp:txXfrm>
    </dsp:sp>
    <dsp:sp modelId="{A63A5DB8-29C2-4DD1-9017-B4049CDF40DD}">
      <dsp:nvSpPr>
        <dsp:cNvPr id="0" name=""/>
        <dsp:cNvSpPr/>
      </dsp:nvSpPr>
      <dsp:spPr>
        <a:xfrm>
          <a:off x="694870" y="1328739"/>
          <a:ext cx="1144012" cy="5720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/>
            <a:t>Bendrųjų reikalų skyrius</a:t>
          </a:r>
        </a:p>
      </dsp:txBody>
      <dsp:txXfrm>
        <a:off x="694870" y="1328739"/>
        <a:ext cx="1144012" cy="572006"/>
      </dsp:txXfrm>
    </dsp:sp>
    <dsp:sp modelId="{C9F9E2CB-B74C-44EA-AAF8-DFE81392FAE6}">
      <dsp:nvSpPr>
        <dsp:cNvPr id="0" name=""/>
        <dsp:cNvSpPr/>
      </dsp:nvSpPr>
      <dsp:spPr>
        <a:xfrm>
          <a:off x="2079125" y="1902530"/>
          <a:ext cx="1144012" cy="5720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/>
            <a:t>Klientų aptarnavimo departamentas</a:t>
          </a:r>
        </a:p>
      </dsp:txBody>
      <dsp:txXfrm>
        <a:off x="2079125" y="1902530"/>
        <a:ext cx="1144012" cy="572006"/>
      </dsp:txXfrm>
    </dsp:sp>
    <dsp:sp modelId="{D32C8AFB-9029-40B7-BECD-91C8D8820ACB}">
      <dsp:nvSpPr>
        <dsp:cNvPr id="0" name=""/>
        <dsp:cNvSpPr/>
      </dsp:nvSpPr>
      <dsp:spPr>
        <a:xfrm>
          <a:off x="701585" y="3374227"/>
          <a:ext cx="1144012" cy="5720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/>
            <a:t>Klientų aptarnavimo skyrius Nr. 1</a:t>
          </a:r>
        </a:p>
      </dsp:txBody>
      <dsp:txXfrm>
        <a:off x="701585" y="3374227"/>
        <a:ext cx="1144012" cy="572006"/>
      </dsp:txXfrm>
    </dsp:sp>
    <dsp:sp modelId="{CAA146BE-C332-4CE5-A57E-DB63A4C20017}">
      <dsp:nvSpPr>
        <dsp:cNvPr id="0" name=""/>
        <dsp:cNvSpPr/>
      </dsp:nvSpPr>
      <dsp:spPr>
        <a:xfrm>
          <a:off x="2092430" y="3375520"/>
          <a:ext cx="1144012" cy="5720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/>
            <a:t>Klientų aptarnavimo skyrius Nr. 2</a:t>
          </a:r>
        </a:p>
      </dsp:txBody>
      <dsp:txXfrm>
        <a:off x="2092430" y="3375520"/>
        <a:ext cx="1144012" cy="572006"/>
      </dsp:txXfrm>
    </dsp:sp>
    <dsp:sp modelId="{95738D05-39ED-4257-B34E-8B2BA4FE4F78}">
      <dsp:nvSpPr>
        <dsp:cNvPr id="0" name=""/>
        <dsp:cNvSpPr/>
      </dsp:nvSpPr>
      <dsp:spPr>
        <a:xfrm>
          <a:off x="3485677" y="3374015"/>
          <a:ext cx="1144012" cy="5720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/>
            <a:t>Klientų aptarnavimo skyrius Nr. ....</a:t>
          </a:r>
        </a:p>
      </dsp:txBody>
      <dsp:txXfrm>
        <a:off x="3485677" y="3374015"/>
        <a:ext cx="1144012" cy="572006"/>
      </dsp:txXfrm>
    </dsp:sp>
    <dsp:sp modelId="{4EF02B28-D8BB-4445-BF72-52D5A34AA125}">
      <dsp:nvSpPr>
        <dsp:cNvPr id="0" name=""/>
        <dsp:cNvSpPr/>
      </dsp:nvSpPr>
      <dsp:spPr>
        <a:xfrm>
          <a:off x="707294" y="2580019"/>
          <a:ext cx="1144012" cy="5720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/>
            <a:t>Jaunimo užimtumo skyrius</a:t>
          </a:r>
        </a:p>
      </dsp:txBody>
      <dsp:txXfrm>
        <a:off x="707294" y="2580019"/>
        <a:ext cx="1144012" cy="572006"/>
      </dsp:txXfrm>
    </dsp:sp>
    <dsp:sp modelId="{89F759C6-6406-4E39-9DC5-D14E66D4C0B6}">
      <dsp:nvSpPr>
        <dsp:cNvPr id="0" name=""/>
        <dsp:cNvSpPr/>
      </dsp:nvSpPr>
      <dsp:spPr>
        <a:xfrm>
          <a:off x="3463380" y="1328739"/>
          <a:ext cx="1144012" cy="5720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100" b="1" kern="1200"/>
            <a:t>Finansų ir apskaitos skyrius</a:t>
          </a:r>
        </a:p>
      </dsp:txBody>
      <dsp:txXfrm>
        <a:off x="3463380" y="1328739"/>
        <a:ext cx="1144012" cy="572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13307-7D7C-4FD2-A9D9-916150DA7CC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D9FBB-2F1A-4043-ABED-FEFF847898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7318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6A104-C867-5D48-848E-463CA01AB57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098B8-BD1B-1B4A-A4D6-EC5BFFBB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728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280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021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78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471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124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689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015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54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45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173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B985-742E-4DF3-AAF2-D4E562B0D6BD}" type="datetimeFigureOut">
              <a:rPr lang="lt-LT" smtClean="0"/>
              <a:t>2017-11-23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686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717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488926"/>
            <a:ext cx="9144000" cy="738664"/>
          </a:xfrm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lt-LT" sz="4800" b="1" dirty="0">
                <a:solidFill>
                  <a:srgbClr val="006600"/>
                </a:solidFill>
              </a:rPr>
              <a:t>Darbo biržos pertvarka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572305"/>
            <a:ext cx="3581400" cy="632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0945" y="4625690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+mj-lt"/>
              </a:rPr>
              <a:t>2017 11 21</a:t>
            </a:r>
          </a:p>
        </p:txBody>
      </p:sp>
    </p:spTree>
    <p:extLst>
      <p:ext uri="{BB962C8B-B14F-4D97-AF65-F5344CB8AC3E}">
        <p14:creationId xmlns:p14="http://schemas.microsoft.com/office/powerpoint/2010/main" val="359144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" y="283"/>
            <a:ext cx="9143244" cy="6857717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58824" y="365125"/>
            <a:ext cx="10515600" cy="1325563"/>
          </a:xfrm>
        </p:spPr>
        <p:txBody>
          <a:bodyPr/>
          <a:lstStyle/>
          <a:p>
            <a:r>
              <a:rPr lang="lt-LT" b="1" dirty="0"/>
              <a:t>Ilgalaikiai bendrieji strategijos įgyvendinimo rodikliai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716645"/>
              </p:ext>
            </p:extLst>
          </p:nvPr>
        </p:nvGraphicFramePr>
        <p:xfrm>
          <a:off x="1457739" y="1591056"/>
          <a:ext cx="10648917" cy="4982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Tikslai 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Rodikliai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Matavimas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35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r>
                        <a:rPr lang="lt-LT" sz="1400" dirty="0">
                          <a:effectLst/>
                        </a:rPr>
                        <a:t>Tapti darbdavių pripažinta personalo paieškos ir atrankos paslaugas teikiančia organizacija.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Darbdavių, pasinaudojusių darbo biržos paslaugomis, dalis nuo visų veikiančių darbdavių.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Aptarnautų darbdavių, kurių mokamas darbo užmokestis ne mažesnis nei 70 procentų šalies ūkio vidutinio mėnesinio bruto darbo užmokesčio pagal ekonominės veiklos rūšį, dalis nuo visų aptarnautų darbdavių.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Darbdavių klientų nuomonė apie mūsų tiekiamas paslaugas gerėjimas.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Darbdavių klientų nuomonė apie mūsų pasiūlytų kandidatų atitikimą jų poreikiams.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Rinkos dalis proc.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Augimas proc.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Skalė/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endParaRPr lang="lt-LT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Skalė/ %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3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r>
                        <a:rPr lang="lt-LT" sz="1400" dirty="0">
                          <a:effectLst/>
                        </a:rPr>
                        <a:t>Užtikrinanti darbdaviams teikiamų paslaugų kokybę stiprinant darbuotojų kompetencijas.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Darbuotojų aptarnaujančių darbdavius santykinės dalies pokyčiai.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Įregistruotų darbo vietų skaičiaus augimas.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Pasitenkinimas el. paslaugomis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Augimas proc.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Augimas proc.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 err="1">
                          <a:effectLst/>
                        </a:rPr>
                        <a:t>Ska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9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r>
                        <a:rPr lang="lt-LT" sz="1400" dirty="0">
                          <a:effectLst/>
                        </a:rPr>
                        <a:t>Atnaujinti informacinių technologijų bazę bei, naudojant pažangias technologijas, modernizuoti paslaugas darbdaviams.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Darbdavių, pasinaudojusių e. paslaugomis, dalis nuo visų darbdavių, kuriems teikiamos paslaugos.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El. būdu teikiamų paslaugų santykis su visomis teikiamomis paslaugomis.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Augimas proc.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Augimas proc.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7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r>
                        <a:rPr lang="lt-LT" sz="1400" dirty="0">
                          <a:effectLst/>
                        </a:rPr>
                        <a:t>Aktyvus dalyvavimas reguliacinėje aplinkoje, skleidžiant organizacijos gerąją praktiką.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Tikslinės grupės plėtra.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Paslaugų įvairovės plėtra ir lankstumas.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AutoNum type="arabicPeriod"/>
                      </a:pPr>
                      <a:r>
                        <a:rPr lang="lt-LT" sz="1400">
                          <a:effectLst/>
                        </a:rPr>
                        <a:t>Pilotinių projektų įgyvendinimas.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Taip/ne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Taip/ne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Vnt.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94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717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31976" y="3336925"/>
            <a:ext cx="10515600" cy="1325563"/>
          </a:xfrm>
        </p:spPr>
        <p:txBody>
          <a:bodyPr/>
          <a:lstStyle/>
          <a:p>
            <a:r>
              <a:rPr lang="lt-LT" b="1" dirty="0"/>
              <a:t>DISKUSIJA</a:t>
            </a:r>
          </a:p>
        </p:txBody>
      </p:sp>
    </p:spTree>
    <p:extLst>
      <p:ext uri="{BB962C8B-B14F-4D97-AF65-F5344CB8AC3E}">
        <p14:creationId xmlns:p14="http://schemas.microsoft.com/office/powerpoint/2010/main" val="126591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71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6" y="1417886"/>
            <a:ext cx="7478162" cy="4262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2854" y="494556"/>
            <a:ext cx="271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Teritorinių darbo biržų administracijų struktūros (nuo 2010 spalio mėn.)</a:t>
            </a:r>
          </a:p>
        </p:txBody>
      </p:sp>
      <p:graphicFrame>
        <p:nvGraphicFramePr>
          <p:cNvPr id="13" name="Diagrama 10"/>
          <p:cNvGraphicFramePr/>
          <p:nvPr>
            <p:extLst>
              <p:ext uri="{D42A27DB-BD31-4B8C-83A1-F6EECF244321}">
                <p14:modId xmlns:p14="http://schemas.microsoft.com/office/powerpoint/2010/main" val="3526651755"/>
              </p:ext>
            </p:extLst>
          </p:nvPr>
        </p:nvGraphicFramePr>
        <p:xfrm>
          <a:off x="7362177" y="1216152"/>
          <a:ext cx="5302263" cy="5273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82952" y="380245"/>
            <a:ext cx="271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Teritorinių darbo biržų administracijų struktūros (nuo 2017 rugsėjo mėn.)</a:t>
            </a:r>
          </a:p>
        </p:txBody>
      </p:sp>
    </p:spTree>
    <p:extLst>
      <p:ext uri="{BB962C8B-B14F-4D97-AF65-F5344CB8AC3E}">
        <p14:creationId xmlns:p14="http://schemas.microsoft.com/office/powerpoint/2010/main" val="131428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717"/>
          </a:xfrm>
          <a:prstGeom prst="rect">
            <a:avLst/>
          </a:prstGeom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094232" y="365125"/>
            <a:ext cx="10515600" cy="1325563"/>
          </a:xfrm>
        </p:spPr>
        <p:txBody>
          <a:bodyPr/>
          <a:lstStyle/>
          <a:p>
            <a:r>
              <a:rPr lang="lt-LT" b="1" dirty="0"/>
              <a:t>Pertvarkos tikslai</a:t>
            </a:r>
          </a:p>
        </p:txBody>
      </p:sp>
      <p:sp>
        <p:nvSpPr>
          <p:cNvPr id="8" name="Turinio vietos rezervavimo ženklas 2"/>
          <p:cNvSpPr>
            <a:spLocks noGrp="1"/>
          </p:cNvSpPr>
          <p:nvPr>
            <p:ph idx="1"/>
          </p:nvPr>
        </p:nvSpPr>
        <p:spPr>
          <a:xfrm>
            <a:off x="1094232" y="1517904"/>
            <a:ext cx="10515600" cy="46590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t-LT" b="1" dirty="0"/>
              <a:t>1. Įgyvendinti EBPO (Ekonominio bendradarbiavimo ir plėtros organizacijos) rekomendacijas</a:t>
            </a:r>
          </a:p>
          <a:p>
            <a:pPr marL="0" indent="0">
              <a:buNone/>
            </a:pPr>
            <a:r>
              <a:rPr lang="lt-LT" dirty="0"/>
              <a:t>Rodiklis – </a:t>
            </a:r>
            <a:r>
              <a:rPr lang="lt-LT" i="1" dirty="0"/>
              <a:t>Išgryninti ir sumažinti realų klientus aptarnaujančių darbuotojų darbo krūvį nuo 405 iki 150;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b="1" dirty="0"/>
              <a:t>2. Įgyvendinti Europos Komisijos (Lyginamosios analizės ir kt.) rekomendacijas</a:t>
            </a:r>
          </a:p>
          <a:p>
            <a:pPr marL="0" indent="0">
              <a:buNone/>
            </a:pPr>
            <a:r>
              <a:rPr lang="lt-LT" dirty="0"/>
              <a:t>Rodikliai – </a:t>
            </a:r>
            <a:r>
              <a:rPr lang="en-US" i="1" dirty="0" err="1"/>
              <a:t>siekiant</a:t>
            </a:r>
            <a:r>
              <a:rPr lang="en-US" i="1" dirty="0"/>
              <a:t> </a:t>
            </a:r>
            <a:r>
              <a:rPr lang="en-US" i="1" dirty="0" err="1"/>
              <a:t>efektyvaus</a:t>
            </a:r>
            <a:r>
              <a:rPr lang="en-US" i="1" dirty="0"/>
              <a:t> </a:t>
            </a:r>
            <a:r>
              <a:rPr lang="lt-LT" i="1" dirty="0"/>
              <a:t>įstaigos valdymo ir visiško modernizavimo,</a:t>
            </a:r>
            <a:r>
              <a:rPr lang="en-US" i="1" dirty="0"/>
              <a:t> </a:t>
            </a:r>
            <a:r>
              <a:rPr lang="en-US" i="1" dirty="0" err="1"/>
              <a:t>priimti</a:t>
            </a:r>
            <a:r>
              <a:rPr lang="en-US" i="1" dirty="0"/>
              <a:t> </a:t>
            </a:r>
            <a:r>
              <a:rPr lang="lt-LT" i="1" dirty="0" err="1"/>
              <a:t>įrodymais</a:t>
            </a:r>
            <a:r>
              <a:rPr lang="lt-LT" i="1" dirty="0"/>
              <a:t> grįstus sprendimus (pilotiniai teritorinių darbo biržų struktūrų pokyčiai);</a:t>
            </a:r>
          </a:p>
          <a:p>
            <a:pPr marL="0" indent="0">
              <a:buNone/>
            </a:pPr>
            <a:r>
              <a:rPr lang="lt-LT" i="1" dirty="0"/>
              <a:t>Teikti paslaugas atvejo analizės principu ir problemos sprendimo; orientuoti paslaugas į klientą (darbo ieškantį asmenį ar darbdavį), į darbo rinkos analizę, o ne į procedūras.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b="1" dirty="0"/>
              <a:t>3. Įgyvendinti Lietuvos Respublikos Vyriausybės programą</a:t>
            </a:r>
          </a:p>
          <a:p>
            <a:pPr marL="0" indent="0">
              <a:buNone/>
            </a:pPr>
            <a:r>
              <a:rPr lang="lt-LT" dirty="0"/>
              <a:t>Rodikliai – </a:t>
            </a:r>
            <a:r>
              <a:rPr lang="lt-LT" i="1" dirty="0"/>
              <a:t>Atsisakyti nereikalingų/perteklinių valdymo grandžių; Žmogiškuosius išteklius perskirstyti ir juos maksimaliai perkelti tiesioginiam darbui su klientais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b="1" dirty="0"/>
              <a:t>4. Siekti atpažinimo Europos užimtumo tarnybų tinkle, tinkamo įstaigos įvaizdžio formavimo bei visuomenės pasitikėjimo ja skatinimo, tampant Užimtumo tarnyba.</a:t>
            </a:r>
          </a:p>
        </p:txBody>
      </p:sp>
    </p:spTree>
    <p:extLst>
      <p:ext uri="{BB962C8B-B14F-4D97-AF65-F5344CB8AC3E}">
        <p14:creationId xmlns:p14="http://schemas.microsoft.com/office/powerpoint/2010/main" val="162375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717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34440" y="365125"/>
            <a:ext cx="10119360" cy="1325563"/>
          </a:xfrm>
        </p:spPr>
        <p:txBody>
          <a:bodyPr/>
          <a:lstStyle/>
          <a:p>
            <a:r>
              <a:rPr lang="lt-LT" b="1" dirty="0"/>
              <a:t>Užimtumo Tarnybos modelis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534677"/>
              </p:ext>
            </p:extLst>
          </p:nvPr>
        </p:nvGraphicFramePr>
        <p:xfrm>
          <a:off x="1783080" y="1609346"/>
          <a:ext cx="9006840" cy="4425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3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</a:rPr>
                        <a:t> </a:t>
                      </a:r>
                      <a:endParaRPr lang="lt-LT" sz="2000" dirty="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000">
                          <a:effectLst/>
                        </a:rPr>
                        <a:t>Iki pertvarkos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000">
                          <a:effectLst/>
                        </a:rPr>
                        <a:t>(iki </a:t>
                      </a:r>
                      <a:r>
                        <a:rPr lang="en-US" sz="2000">
                          <a:effectLst/>
                        </a:rPr>
                        <a:t>2016-09-01)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000">
                          <a:effectLst/>
                        </a:rPr>
                        <a:t>Po pertvarkos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2000">
                          <a:effectLst/>
                        </a:rPr>
                        <a:t> (po 2018-10-01)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046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lt-LT" sz="2000" dirty="0">
                          <a:effectLst/>
                        </a:rPr>
                        <a:t>Departamentų skaičius (LDB)</a:t>
                      </a:r>
                      <a:endParaRPr lang="lt-LT" sz="2000" dirty="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 dirty="0">
                          <a:effectLst/>
                        </a:rPr>
                        <a:t>0</a:t>
                      </a:r>
                      <a:endParaRPr lang="lt-LT" sz="2000" dirty="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2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65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Skyrių skaičius (LDB)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13 (10 sk. ir 3 posk.)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17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330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Departamentų skaičius (TDB)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0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4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65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Skyrių skaičius (TDB)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141 (100 sk. ir 41 posk.)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71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330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Iš viso departamentų skaičius 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0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6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330">
                <a:tc>
                  <a:txBody>
                    <a:bodyPr/>
                    <a:lstStyle/>
                    <a:p>
                      <a:pPr algn="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Iš viso departamentų ir skyrių skaičius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>
                          <a:effectLst/>
                        </a:rPr>
                        <a:t>154</a:t>
                      </a:r>
                      <a:endParaRPr lang="lt-LT" sz="200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lt-LT" sz="2000" dirty="0">
                          <a:effectLst/>
                        </a:rPr>
                        <a:t>88</a:t>
                      </a:r>
                      <a:endParaRPr lang="lt-LT" sz="2000" dirty="0"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3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717"/>
          </a:xfrm>
          <a:prstGeom prst="rect">
            <a:avLst/>
          </a:prstGeom>
        </p:spPr>
      </p:pic>
      <p:sp>
        <p:nvSpPr>
          <p:cNvPr id="3" name="Pavadinimas 1"/>
          <p:cNvSpPr>
            <a:spLocks noGrp="1"/>
          </p:cNvSpPr>
          <p:nvPr>
            <p:ph type="title"/>
          </p:nvPr>
        </p:nvSpPr>
        <p:spPr>
          <a:xfrm>
            <a:off x="1240536" y="365125"/>
            <a:ext cx="7645924" cy="1325563"/>
          </a:xfrm>
        </p:spPr>
        <p:txBody>
          <a:bodyPr/>
          <a:lstStyle/>
          <a:p>
            <a:r>
              <a:rPr lang="lt-LT" b="1" dirty="0"/>
              <a:t>Skambučių centras</a:t>
            </a:r>
          </a:p>
        </p:txBody>
      </p:sp>
      <p:sp>
        <p:nvSpPr>
          <p:cNvPr id="4" name="Turinio vietos rezervavimo ženklas 2"/>
          <p:cNvSpPr>
            <a:spLocks noGrp="1"/>
          </p:cNvSpPr>
          <p:nvPr>
            <p:ph idx="1"/>
          </p:nvPr>
        </p:nvSpPr>
        <p:spPr>
          <a:xfrm>
            <a:off x="1240536" y="1825625"/>
            <a:ext cx="10515600" cy="4351338"/>
          </a:xfrm>
        </p:spPr>
        <p:txBody>
          <a:bodyPr/>
          <a:lstStyle/>
          <a:p>
            <a:r>
              <a:rPr lang="lt-LT" dirty="0"/>
              <a:t>2017 m. rudenį planuojama pradėti skambučių centro veiklas (2-10 darbuotojų) ir iki 2018 m. liepos 1 d. į skambučių centro veiklas palaipsniui įtraukti dalį KAS darbuotojų;</a:t>
            </a:r>
          </a:p>
          <a:p>
            <a:r>
              <a:rPr lang="lt-LT" dirty="0"/>
              <a:t>Planuojama, kad skambučių centras vykdys dalį KAS funkcijų: informavimas, konsultavimas, LDV registravimas, kitos funkcijos.</a:t>
            </a:r>
          </a:p>
        </p:txBody>
      </p:sp>
    </p:spTree>
    <p:extLst>
      <p:ext uri="{BB962C8B-B14F-4D97-AF65-F5344CB8AC3E}">
        <p14:creationId xmlns:p14="http://schemas.microsoft.com/office/powerpoint/2010/main" val="127410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717"/>
          </a:xfrm>
          <a:prstGeom prst="rect">
            <a:avLst/>
          </a:prstGeom>
        </p:spPr>
      </p:pic>
      <p:sp>
        <p:nvSpPr>
          <p:cNvPr id="3" name="Pavadinimas 1"/>
          <p:cNvSpPr>
            <a:spLocks noGrp="1"/>
          </p:cNvSpPr>
          <p:nvPr>
            <p:ph type="title"/>
          </p:nvPr>
        </p:nvSpPr>
        <p:spPr>
          <a:xfrm>
            <a:off x="1181743" y="352756"/>
            <a:ext cx="8187267" cy="646331"/>
          </a:xfrm>
        </p:spPr>
        <p:txBody>
          <a:bodyPr wrap="square">
            <a:spAutoFit/>
          </a:bodyPr>
          <a:lstStyle/>
          <a:p>
            <a:r>
              <a:rPr lang="lt-LT" sz="4000" b="1" dirty="0"/>
              <a:t>Pertvarkos rezultatai</a:t>
            </a:r>
          </a:p>
        </p:txBody>
      </p:sp>
      <p:sp>
        <p:nvSpPr>
          <p:cNvPr id="4" name="Turinio vietos rezervavimo ženklas 2"/>
          <p:cNvSpPr>
            <a:spLocks noGrp="1"/>
          </p:cNvSpPr>
          <p:nvPr>
            <p:ph idx="1"/>
          </p:nvPr>
        </p:nvSpPr>
        <p:spPr>
          <a:xfrm>
            <a:off x="1181743" y="1058908"/>
            <a:ext cx="10724600" cy="51125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lt-LT" sz="1600" b="1" u="sng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lt-LT" sz="2400" b="1" u="sng" dirty="0">
                <a:ea typeface="Calibri"/>
                <a:cs typeface="Times New Roman"/>
              </a:rPr>
              <a:t>Sumažintas visos sistemos etatų skaičius – 10 proc.:</a:t>
            </a:r>
            <a:r>
              <a:rPr lang="lt-LT" sz="2400" dirty="0">
                <a:ea typeface="Calibri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000" dirty="0">
                <a:ea typeface="Calibri"/>
                <a:cs typeface="Times New Roman"/>
              </a:rPr>
              <a:t>sumažėtų 143 etatais iš dabar esančių </a:t>
            </a:r>
            <a:r>
              <a:rPr lang="lt-LT" sz="2000" dirty="0">
                <a:ea typeface="Calibri"/>
              </a:rPr>
              <a:t>1434 (liktų 1291 etatas) – p</a:t>
            </a:r>
            <a:r>
              <a:rPr lang="lt-LT" sz="2000" dirty="0"/>
              <a:t>o III etapo sumažėtų – ≈40 vadovų, ≈40 finansų, ≈30 bendrųjų reikalų, ≈30 darbo išteklių/užimtumo srities pareigybių.</a:t>
            </a:r>
          </a:p>
          <a:p>
            <a:pPr marL="0" indent="0">
              <a:spcBef>
                <a:spcPts val="0"/>
              </a:spcBef>
              <a:buNone/>
            </a:pPr>
            <a:endParaRPr lang="lt-LT" sz="1800" dirty="0"/>
          </a:p>
          <a:p>
            <a:pPr>
              <a:spcBef>
                <a:spcPts val="0"/>
              </a:spcBef>
            </a:pPr>
            <a:r>
              <a:rPr lang="lt-LT" sz="2400" b="1" u="sng" dirty="0">
                <a:ea typeface="Calibri"/>
                <a:cs typeface="Times New Roman"/>
              </a:rPr>
              <a:t>Sumažintas vadovų skaičius (54 proc.):</a:t>
            </a:r>
            <a:r>
              <a:rPr lang="lt-LT" sz="1800" dirty="0">
                <a:ea typeface="Calibri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000" dirty="0">
                <a:ea typeface="Calibri"/>
                <a:cs typeface="Times New Roman"/>
              </a:rPr>
              <a:t>po II etapo liktų 138</a:t>
            </a:r>
            <a:r>
              <a:rPr lang="en-GB" sz="2000" dirty="0">
                <a:ea typeface="Calibri"/>
                <a:cs typeface="Times New Roman"/>
              </a:rPr>
              <a:t> </a:t>
            </a:r>
            <a:r>
              <a:rPr lang="en-GB" sz="2000" dirty="0" err="1">
                <a:ea typeface="Calibri"/>
                <a:cs typeface="Times New Roman"/>
              </a:rPr>
              <a:t>i</a:t>
            </a:r>
            <a:r>
              <a:rPr lang="lt-LT" sz="2000" dirty="0">
                <a:ea typeface="Calibri"/>
                <a:cs typeface="Times New Roman"/>
              </a:rPr>
              <a:t>š dabar esančių 223 (</a:t>
            </a:r>
            <a:r>
              <a:rPr lang="lt-LT" sz="2000" dirty="0"/>
              <a:t>≈</a:t>
            </a:r>
            <a:r>
              <a:rPr lang="lt-LT" sz="2000" dirty="0">
                <a:ea typeface="Calibri"/>
                <a:cs typeface="Times New Roman"/>
              </a:rPr>
              <a:t>38 proc. sumažėjimas)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000" dirty="0">
                <a:ea typeface="Calibri"/>
                <a:cs typeface="Times New Roman"/>
              </a:rPr>
              <a:t>po III etapo liktų </a:t>
            </a:r>
            <a:r>
              <a:rPr lang="en-US" sz="2000" dirty="0">
                <a:ea typeface="Calibri"/>
                <a:cs typeface="Times New Roman"/>
              </a:rPr>
              <a:t>10</a:t>
            </a:r>
            <a:r>
              <a:rPr lang="lt-LT" sz="2000" dirty="0">
                <a:ea typeface="Calibri"/>
                <a:cs typeface="Times New Roman"/>
              </a:rPr>
              <a:t>3 iš po II etapo būsiančių 138 (</a:t>
            </a:r>
            <a:r>
              <a:rPr lang="lt-LT" sz="2000" dirty="0"/>
              <a:t>≈</a:t>
            </a:r>
            <a:r>
              <a:rPr lang="en-US" sz="2000" dirty="0">
                <a:cs typeface="Times New Roman"/>
              </a:rPr>
              <a:t>2</a:t>
            </a:r>
            <a:r>
              <a:rPr lang="lt-LT" sz="2000" dirty="0">
                <a:cs typeface="Times New Roman"/>
              </a:rPr>
              <a:t>5</a:t>
            </a:r>
            <a:r>
              <a:rPr lang="lt-LT" sz="2000" dirty="0">
                <a:ea typeface="Calibri"/>
                <a:cs typeface="Times New Roman"/>
              </a:rPr>
              <a:t> proc. sumažėjimas)</a:t>
            </a:r>
          </a:p>
          <a:p>
            <a:pPr marL="0" indent="0">
              <a:spcBef>
                <a:spcPts val="0"/>
              </a:spcBef>
              <a:buNone/>
            </a:pPr>
            <a:endParaRPr lang="lt-LT" sz="1800" dirty="0">
              <a:ea typeface="Calibri"/>
              <a:cs typeface="Times New Roman"/>
            </a:endParaRPr>
          </a:p>
          <a:p>
            <a:pPr lvl="0"/>
            <a:r>
              <a:rPr lang="lt-LT" sz="2400" b="1" u="sng" dirty="0"/>
              <a:t>Perkelta dalis LDB darbuotojų į kitus regionus dirbti nuotoliniu būdu:</a:t>
            </a:r>
            <a:endParaRPr lang="lt-LT" sz="2400" dirty="0"/>
          </a:p>
          <a:p>
            <a:pPr marL="0" lvl="0" indent="0">
              <a:buNone/>
            </a:pPr>
            <a:r>
              <a:rPr lang="lt-LT" sz="2000" dirty="0"/>
              <a:t>LDB (centrinėje būstinėje Vilniuje) liktų </a:t>
            </a:r>
            <a:r>
              <a:rPr lang="en-US" sz="2000" dirty="0"/>
              <a:t>65</a:t>
            </a:r>
            <a:r>
              <a:rPr lang="lt-LT" sz="2000" dirty="0"/>
              <a:t>, iš šiuo metu dirbančių 94;</a:t>
            </a:r>
          </a:p>
          <a:p>
            <a:pPr marL="0" indent="0">
              <a:spcBef>
                <a:spcPts val="0"/>
              </a:spcBef>
              <a:buNone/>
            </a:pPr>
            <a:endParaRPr lang="lt-LT" sz="1800" b="1" u="sng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lt-LT" sz="2400" b="1" u="sng" dirty="0">
                <a:ea typeface="Calibri"/>
                <a:cs typeface="Times New Roman"/>
              </a:rPr>
              <a:t>Sutaupytas darbo užmokesčio fondas –  apie 1,8 mln. EUR: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000" dirty="0">
                <a:ea typeface="Calibri"/>
                <a:cs typeface="Times New Roman"/>
              </a:rPr>
              <a:t>po III etapo, tapus II-</a:t>
            </a:r>
            <a:r>
              <a:rPr lang="lt-LT" sz="2000" dirty="0" err="1">
                <a:ea typeface="Calibri"/>
                <a:cs typeface="Times New Roman"/>
              </a:rPr>
              <a:t>os</a:t>
            </a:r>
            <a:r>
              <a:rPr lang="lt-LT" sz="2000" dirty="0">
                <a:ea typeface="Calibri"/>
                <a:cs typeface="Times New Roman"/>
              </a:rPr>
              <a:t> grupės įstaiga bei padidinus KAS darbuotojų kategorijas iki A12, sutaupymo pakaktų padidėjusioms išlaidoms darbo užmokesčiui padengti</a:t>
            </a:r>
            <a:endParaRPr lang="lt-LT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40"/>
            <a:ext cx="9143244" cy="6857717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23416" y="2632837"/>
            <a:ext cx="10515600" cy="1325563"/>
          </a:xfrm>
        </p:spPr>
        <p:txBody>
          <a:bodyPr/>
          <a:lstStyle/>
          <a:p>
            <a:r>
              <a:rPr lang="en-US" b="1" dirty="0"/>
              <a:t>DARBO SU DARBDAVIAIS STRATEGIJA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9121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1048"/>
            <a:ext cx="9265015" cy="6949049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50264" y="347472"/>
            <a:ext cx="10546080" cy="1343217"/>
          </a:xfrm>
        </p:spPr>
        <p:txBody>
          <a:bodyPr/>
          <a:lstStyle/>
          <a:p>
            <a:r>
              <a:rPr lang="en-US" dirty="0"/>
              <a:t>Darbo </a:t>
            </a:r>
            <a:r>
              <a:rPr lang="en-US" dirty="0" err="1"/>
              <a:t>bir</a:t>
            </a:r>
            <a:r>
              <a:rPr lang="lt-LT" dirty="0"/>
              <a:t>žos dalis misijos - padėti darbdaviams rasti tinkamą darbuotoją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767674"/>
            <a:ext cx="10546080" cy="4409289"/>
          </a:xfrm>
        </p:spPr>
        <p:txBody>
          <a:bodyPr/>
          <a:lstStyle/>
          <a:p>
            <a:pPr lvl="1"/>
            <a:r>
              <a:rPr lang="lt-LT" dirty="0"/>
              <a:t>Lankstumas - siekis prisitaikyti prie individualių darbdavio aplinkybių ir poreikių;</a:t>
            </a:r>
            <a:endParaRPr lang="lt-LT" sz="2000" dirty="0"/>
          </a:p>
          <a:p>
            <a:pPr lvl="1"/>
            <a:r>
              <a:rPr lang="lt-LT" dirty="0"/>
              <a:t>Patikimumas - siekis įvykdyti savo įsipareigojimus laiku ir kokybiškai;</a:t>
            </a:r>
            <a:endParaRPr lang="lt-LT" sz="2000" dirty="0"/>
          </a:p>
          <a:p>
            <a:pPr lvl="1"/>
            <a:r>
              <a:rPr lang="lt-LT" dirty="0"/>
              <a:t>Savalaikiškumas – pro-aktyvus reagavimas į kliento poreikius ir susitarimų atlikimas laiku;</a:t>
            </a:r>
            <a:endParaRPr lang="lt-LT" sz="2000" dirty="0"/>
          </a:p>
          <a:p>
            <a:pPr lvl="1"/>
            <a:r>
              <a:rPr lang="lt-LT" dirty="0"/>
              <a:t>Kokybė - siekia teikti paslaugas, kurios kuria aukščiausią pridėtinę vertę klientui;</a:t>
            </a:r>
            <a:endParaRPr lang="lt-LT" sz="2000" dirty="0"/>
          </a:p>
          <a:p>
            <a:pPr lvl="1"/>
            <a:r>
              <a:rPr lang="lt-LT" dirty="0"/>
              <a:t>Bendradarbiavimas – nuolatinis bendravimas su klientu, jo poreikių suvokimas ir stebėjimas.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74716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143244" cy="6857717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77112" y="365125"/>
            <a:ext cx="10515600" cy="1325563"/>
          </a:xfrm>
        </p:spPr>
        <p:txBody>
          <a:bodyPr/>
          <a:lstStyle/>
          <a:p>
            <a:r>
              <a:rPr lang="lt-LT" b="1" dirty="0"/>
              <a:t>DARBDAV</a:t>
            </a:r>
            <a:r>
              <a:rPr lang="en-US" b="1" dirty="0"/>
              <a:t>I</a:t>
            </a:r>
            <a:r>
              <a:rPr lang="lt-LT" b="1" dirty="0"/>
              <a:t>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23416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dirty="0"/>
              <a:t>1. </a:t>
            </a:r>
            <a:r>
              <a:rPr lang="lt-LT" b="1" dirty="0"/>
              <a:t>Nacionaliniais strateginiais darbdaviais </a:t>
            </a:r>
            <a:r>
              <a:rPr lang="lt-LT" dirty="0"/>
              <a:t>įvardijamos įmonės:</a:t>
            </a:r>
          </a:p>
          <a:p>
            <a:pPr marL="0" indent="0">
              <a:buNone/>
            </a:pPr>
            <a:r>
              <a:rPr lang="lt-LT" dirty="0"/>
              <a:t>1.1. kurių mokamas darbo užmokestis yra ne mažesnis nei 70 procentų šalies ūkio vidutinio mėnesinio </a:t>
            </a:r>
            <a:r>
              <a:rPr lang="lt-LT" dirty="0" err="1"/>
              <a:t>bruto</a:t>
            </a:r>
            <a:r>
              <a:rPr lang="lt-LT" dirty="0"/>
              <a:t> darbo užmokesčio pagal ekonominės veiklos rūšį, </a:t>
            </a:r>
          </a:p>
          <a:p>
            <a:pPr marL="0" indent="0">
              <a:buNone/>
            </a:pPr>
            <a:r>
              <a:rPr lang="lt-LT" dirty="0"/>
              <a:t>1.2. sukūrusios ar kuriančios aukštos kvalifikacijos reikalaujančias darbo vietas,</a:t>
            </a:r>
          </a:p>
          <a:p>
            <a:pPr marL="0" indent="0">
              <a:buNone/>
            </a:pPr>
            <a:r>
              <a:rPr lang="lt-LT" dirty="0"/>
              <a:t>1.3. pagal vykdoma ūkio veiklą, priskiriamos prie didesnę pridėtinę vertę kuriančių įmonių (orientuotos į eksportą arba novatoriškos) bei</a:t>
            </a:r>
          </a:p>
          <a:p>
            <a:pPr marL="0" indent="0">
              <a:buNone/>
            </a:pPr>
            <a:r>
              <a:rPr lang="lt-LT" dirty="0"/>
              <a:t>1.4. kuriančios tvarias darbo vietas.</a:t>
            </a:r>
          </a:p>
          <a:p>
            <a:pPr marL="0" indent="0">
              <a:buNone/>
            </a:pPr>
            <a:r>
              <a:rPr lang="lt-LT" dirty="0"/>
              <a:t>2. </a:t>
            </a:r>
            <a:r>
              <a:rPr lang="lt-LT" b="1" dirty="0"/>
              <a:t>Strateginiai darbdaviai</a:t>
            </a:r>
            <a:r>
              <a:rPr lang="lt-LT" dirty="0"/>
              <a:t> – regioniniai darbdaviai atitinkantys bent vieną nacionalinio strateginio darbdavio bruožą.</a:t>
            </a:r>
          </a:p>
          <a:p>
            <a:pPr marL="0" indent="0">
              <a:buNone/>
            </a:pPr>
            <a:r>
              <a:rPr lang="lt-LT" dirty="0"/>
              <a:t>3. </a:t>
            </a:r>
            <a:r>
              <a:rPr lang="lt-LT" b="1" dirty="0"/>
              <a:t>Stambūs darbdaviai</a:t>
            </a:r>
            <a:r>
              <a:rPr lang="lt-LT" dirty="0"/>
              <a:t> - įmonės, kurių darbuotojų skaičius viršija 250 vidutinio metinio darbuotojų skaičių (mažose savivaldybėse viršija 100)</a:t>
            </a:r>
          </a:p>
          <a:p>
            <a:pPr marL="0" indent="0">
              <a:buNone/>
            </a:pPr>
            <a:r>
              <a:rPr lang="lt-LT" dirty="0"/>
              <a:t>4. </a:t>
            </a:r>
            <a:r>
              <a:rPr lang="lt-LT" b="1" dirty="0"/>
              <a:t>Ilgalaikiai darbdaviai</a:t>
            </a:r>
            <a:r>
              <a:rPr lang="lt-LT" dirty="0"/>
              <a:t> - įmonės bendradarbiaujančios bent 2 metus, nuolatos skelbiančios laisvas darbo vietas.</a:t>
            </a:r>
          </a:p>
        </p:txBody>
      </p:sp>
    </p:spTree>
    <p:extLst>
      <p:ext uri="{BB962C8B-B14F-4D97-AF65-F5344CB8AC3E}">
        <p14:creationId xmlns:p14="http://schemas.microsoft.com/office/powerpoint/2010/main" val="162394097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886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Sans Unicode</vt:lpstr>
      <vt:lpstr>Times New Roman</vt:lpstr>
      <vt:lpstr>„Office“ tema</vt:lpstr>
      <vt:lpstr>Darbo biržos pertvarka</vt:lpstr>
      <vt:lpstr>PowerPoint Presentation</vt:lpstr>
      <vt:lpstr>Pertvarkos tikslai</vt:lpstr>
      <vt:lpstr>Užimtumo Tarnybos modelis</vt:lpstr>
      <vt:lpstr>Skambučių centras</vt:lpstr>
      <vt:lpstr>Pertvarkos rezultatai</vt:lpstr>
      <vt:lpstr>DARBO SU DARBDAVIAIS STRATEGIJA</vt:lpstr>
      <vt:lpstr>Darbo biržos dalis misijos - padėti darbdaviams rasti tinkamą darbuotoją </vt:lpstr>
      <vt:lpstr>DARBDAVIAI</vt:lpstr>
      <vt:lpstr>Ilgalaikiai bendrieji strategijos įgyvendinimo rodikliai</vt:lpstr>
      <vt:lpstr>DISKUSIJA</vt:lpstr>
    </vt:vector>
  </TitlesOfParts>
  <Company>LDB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Lietuvos darbo birža: vizija, misija, tikslai, vertybės</dc:title>
  <dc:creator>Edita Norkevičiutė</dc:creator>
  <cp:lastModifiedBy>Lietuvos pramonininkų konfederacija</cp:lastModifiedBy>
  <cp:revision>129</cp:revision>
  <cp:lastPrinted>2017-11-20T07:20:51Z</cp:lastPrinted>
  <dcterms:created xsi:type="dcterms:W3CDTF">2016-10-26T09:58:09Z</dcterms:created>
  <dcterms:modified xsi:type="dcterms:W3CDTF">2017-11-23T13:26:22Z</dcterms:modified>
</cp:coreProperties>
</file>